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66" r:id="rId3"/>
    <p:sldId id="294" r:id="rId4"/>
    <p:sldId id="295" r:id="rId5"/>
    <p:sldId id="296" r:id="rId6"/>
    <p:sldId id="291" r:id="rId7"/>
    <p:sldId id="258" r:id="rId8"/>
    <p:sldId id="292" r:id="rId9"/>
    <p:sldId id="293" r:id="rId1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54D4FC-635B-4E14-81BF-6BB267B63090}" v="7" dt="2019-12-03T13:41:08.5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u Valtari" userId="cc7d5c3f-09af-4d09-ad9a-d6636bded8ef" providerId="ADAL" clId="{DEDBFE40-45D5-4234-8615-C459369C6742}"/>
    <pc:docChg chg="undo custSel modSld">
      <pc:chgData name="Anu Valtari" userId="cc7d5c3f-09af-4d09-ad9a-d6636bded8ef" providerId="ADAL" clId="{DEDBFE40-45D5-4234-8615-C459369C6742}" dt="2019-11-28T10:59:02.239" v="158" actId="20577"/>
      <pc:docMkLst>
        <pc:docMk/>
      </pc:docMkLst>
      <pc:sldChg chg="modSp">
        <pc:chgData name="Anu Valtari" userId="cc7d5c3f-09af-4d09-ad9a-d6636bded8ef" providerId="ADAL" clId="{DEDBFE40-45D5-4234-8615-C459369C6742}" dt="2019-11-28T10:51:15.422" v="3" actId="20577"/>
        <pc:sldMkLst>
          <pc:docMk/>
          <pc:sldMk cId="309207964" sldId="256"/>
        </pc:sldMkLst>
        <pc:spChg chg="mod">
          <ac:chgData name="Anu Valtari" userId="cc7d5c3f-09af-4d09-ad9a-d6636bded8ef" providerId="ADAL" clId="{DEDBFE40-45D5-4234-8615-C459369C6742}" dt="2019-11-28T10:51:15.422" v="3" actId="20577"/>
          <ac:spMkLst>
            <pc:docMk/>
            <pc:sldMk cId="309207964" sldId="256"/>
            <ac:spMk id="4" creationId="{4545E69C-1B6D-4205-A8FE-D3EDEC679D86}"/>
          </ac:spMkLst>
        </pc:spChg>
      </pc:sldChg>
      <pc:sldChg chg="modSp">
        <pc:chgData name="Anu Valtari" userId="cc7d5c3f-09af-4d09-ad9a-d6636bded8ef" providerId="ADAL" clId="{DEDBFE40-45D5-4234-8615-C459369C6742}" dt="2019-11-28T10:59:02.239" v="158" actId="20577"/>
        <pc:sldMkLst>
          <pc:docMk/>
          <pc:sldMk cId="2902951863" sldId="266"/>
        </pc:sldMkLst>
        <pc:spChg chg="mod">
          <ac:chgData name="Anu Valtari" userId="cc7d5c3f-09af-4d09-ad9a-d6636bded8ef" providerId="ADAL" clId="{DEDBFE40-45D5-4234-8615-C459369C6742}" dt="2019-11-28T10:53:56.621" v="46" actId="20577"/>
          <ac:spMkLst>
            <pc:docMk/>
            <pc:sldMk cId="2902951863" sldId="266"/>
            <ac:spMk id="10" creationId="{00000000-0000-0000-0000-000000000000}"/>
          </ac:spMkLst>
        </pc:spChg>
        <pc:spChg chg="mod">
          <ac:chgData name="Anu Valtari" userId="cc7d5c3f-09af-4d09-ad9a-d6636bded8ef" providerId="ADAL" clId="{DEDBFE40-45D5-4234-8615-C459369C6742}" dt="2019-11-28T10:54:55.487" v="63" actId="20577"/>
          <ac:spMkLst>
            <pc:docMk/>
            <pc:sldMk cId="2902951863" sldId="266"/>
            <ac:spMk id="13" creationId="{00000000-0000-0000-0000-000000000000}"/>
          </ac:spMkLst>
        </pc:spChg>
        <pc:spChg chg="mod">
          <ac:chgData name="Anu Valtari" userId="cc7d5c3f-09af-4d09-ad9a-d6636bded8ef" providerId="ADAL" clId="{DEDBFE40-45D5-4234-8615-C459369C6742}" dt="2019-11-28T10:59:02.239" v="158" actId="20577"/>
          <ac:spMkLst>
            <pc:docMk/>
            <pc:sldMk cId="2902951863" sldId="266"/>
            <ac:spMk id="19" creationId="{00000000-0000-0000-0000-000000000000}"/>
          </ac:spMkLst>
        </pc:spChg>
        <pc:spChg chg="mod">
          <ac:chgData name="Anu Valtari" userId="cc7d5c3f-09af-4d09-ad9a-d6636bded8ef" providerId="ADAL" clId="{DEDBFE40-45D5-4234-8615-C459369C6742}" dt="2019-11-28T10:51:58.035" v="7" actId="20577"/>
          <ac:spMkLst>
            <pc:docMk/>
            <pc:sldMk cId="2902951863" sldId="266"/>
            <ac:spMk id="16386" creationId="{00000000-0000-0000-0000-000000000000}"/>
          </ac:spMkLst>
        </pc:spChg>
      </pc:sldChg>
    </pc:docChg>
  </pc:docChgLst>
  <pc:docChgLst>
    <pc:chgData name="Anu Valtari" userId="cc7d5c3f-09af-4d09-ad9a-d6636bded8ef" providerId="ADAL" clId="{2154D4FC-635B-4E14-81BF-6BB267B63090}"/>
    <pc:docChg chg="addSld modSld">
      <pc:chgData name="Anu Valtari" userId="cc7d5c3f-09af-4d09-ad9a-d6636bded8ef" providerId="ADAL" clId="{2154D4FC-635B-4E14-81BF-6BB267B63090}" dt="2019-12-03T13:37:45.093" v="11"/>
      <pc:docMkLst>
        <pc:docMk/>
      </pc:docMkLst>
      <pc:sldChg chg="modSp">
        <pc:chgData name="Anu Valtari" userId="cc7d5c3f-09af-4d09-ad9a-d6636bded8ef" providerId="ADAL" clId="{2154D4FC-635B-4E14-81BF-6BB267B63090}" dt="2019-12-03T13:36:36.250" v="2" actId="20577"/>
        <pc:sldMkLst>
          <pc:docMk/>
          <pc:sldMk cId="309207964" sldId="256"/>
        </pc:sldMkLst>
        <pc:spChg chg="mod">
          <ac:chgData name="Anu Valtari" userId="cc7d5c3f-09af-4d09-ad9a-d6636bded8ef" providerId="ADAL" clId="{2154D4FC-635B-4E14-81BF-6BB267B63090}" dt="2019-12-03T13:36:36.250" v="2" actId="20577"/>
          <ac:spMkLst>
            <pc:docMk/>
            <pc:sldMk cId="309207964" sldId="256"/>
            <ac:spMk id="5" creationId="{D04B0A07-F3FC-4B43-8031-E34DBB614A14}"/>
          </ac:spMkLst>
        </pc:spChg>
      </pc:sldChg>
      <pc:sldChg chg="modSp">
        <pc:chgData name="Anu Valtari" userId="cc7d5c3f-09af-4d09-ad9a-d6636bded8ef" providerId="ADAL" clId="{2154D4FC-635B-4E14-81BF-6BB267B63090}" dt="2019-12-03T13:36:55.424" v="6" actId="20577"/>
        <pc:sldMkLst>
          <pc:docMk/>
          <pc:sldMk cId="665633661" sldId="258"/>
        </pc:sldMkLst>
        <pc:spChg chg="mod">
          <ac:chgData name="Anu Valtari" userId="cc7d5c3f-09af-4d09-ad9a-d6636bded8ef" providerId="ADAL" clId="{2154D4FC-635B-4E14-81BF-6BB267B63090}" dt="2019-12-03T13:36:55.424" v="6" actId="20577"/>
          <ac:spMkLst>
            <pc:docMk/>
            <pc:sldMk cId="665633661" sldId="258"/>
            <ac:spMk id="4" creationId="{FE0E0131-D72E-41E0-8E6E-6C981A79F629}"/>
          </ac:spMkLst>
        </pc:spChg>
      </pc:sldChg>
      <pc:sldChg chg="modSp">
        <pc:chgData name="Anu Valtari" userId="cc7d5c3f-09af-4d09-ad9a-d6636bded8ef" providerId="ADAL" clId="{2154D4FC-635B-4E14-81BF-6BB267B63090}" dt="2019-12-03T13:36:51.253" v="4" actId="20577"/>
        <pc:sldMkLst>
          <pc:docMk/>
          <pc:sldMk cId="3365661605" sldId="291"/>
        </pc:sldMkLst>
        <pc:spChg chg="mod">
          <ac:chgData name="Anu Valtari" userId="cc7d5c3f-09af-4d09-ad9a-d6636bded8ef" providerId="ADAL" clId="{2154D4FC-635B-4E14-81BF-6BB267B63090}" dt="2019-12-03T13:36:51.253" v="4" actId="20577"/>
          <ac:spMkLst>
            <pc:docMk/>
            <pc:sldMk cId="3365661605" sldId="291"/>
            <ac:spMk id="4" creationId="{FE0E0131-D72E-41E0-8E6E-6C981A79F629}"/>
          </ac:spMkLst>
        </pc:spChg>
        <pc:spChg chg="mod">
          <ac:chgData name="Anu Valtari" userId="cc7d5c3f-09af-4d09-ad9a-d6636bded8ef" providerId="ADAL" clId="{2154D4FC-635B-4E14-81BF-6BB267B63090}" dt="2019-11-29T14:10:48.019" v="1" actId="20577"/>
          <ac:spMkLst>
            <pc:docMk/>
            <pc:sldMk cId="3365661605" sldId="291"/>
            <ac:spMk id="5" creationId="{C895FF82-B9E5-45DB-8EC2-313EBC6D2CD5}"/>
          </ac:spMkLst>
        </pc:spChg>
      </pc:sldChg>
      <pc:sldChg chg="modSp">
        <pc:chgData name="Anu Valtari" userId="cc7d5c3f-09af-4d09-ad9a-d6636bded8ef" providerId="ADAL" clId="{2154D4FC-635B-4E14-81BF-6BB267B63090}" dt="2019-12-03T13:36:59.491" v="8" actId="20577"/>
        <pc:sldMkLst>
          <pc:docMk/>
          <pc:sldMk cId="258536786" sldId="292"/>
        </pc:sldMkLst>
        <pc:spChg chg="mod">
          <ac:chgData name="Anu Valtari" userId="cc7d5c3f-09af-4d09-ad9a-d6636bded8ef" providerId="ADAL" clId="{2154D4FC-635B-4E14-81BF-6BB267B63090}" dt="2019-12-03T13:36:59.491" v="8" actId="20577"/>
          <ac:spMkLst>
            <pc:docMk/>
            <pc:sldMk cId="258536786" sldId="292"/>
            <ac:spMk id="4" creationId="{FE0E0131-D72E-41E0-8E6E-6C981A79F629}"/>
          </ac:spMkLst>
        </pc:spChg>
      </pc:sldChg>
      <pc:sldChg chg="modSp">
        <pc:chgData name="Anu Valtari" userId="cc7d5c3f-09af-4d09-ad9a-d6636bded8ef" providerId="ADAL" clId="{2154D4FC-635B-4E14-81BF-6BB267B63090}" dt="2019-12-03T13:37:03.502" v="10" actId="20577"/>
        <pc:sldMkLst>
          <pc:docMk/>
          <pc:sldMk cId="1973728288" sldId="293"/>
        </pc:sldMkLst>
        <pc:spChg chg="mod">
          <ac:chgData name="Anu Valtari" userId="cc7d5c3f-09af-4d09-ad9a-d6636bded8ef" providerId="ADAL" clId="{2154D4FC-635B-4E14-81BF-6BB267B63090}" dt="2019-12-03T13:37:03.502" v="10" actId="20577"/>
          <ac:spMkLst>
            <pc:docMk/>
            <pc:sldMk cId="1973728288" sldId="293"/>
            <ac:spMk id="4" creationId="{FE0E0131-D72E-41E0-8E6E-6C981A79F629}"/>
          </ac:spMkLst>
        </pc:spChg>
      </pc:sldChg>
      <pc:sldChg chg="add">
        <pc:chgData name="Anu Valtari" userId="cc7d5c3f-09af-4d09-ad9a-d6636bded8ef" providerId="ADAL" clId="{2154D4FC-635B-4E14-81BF-6BB267B63090}" dt="2019-12-03T13:37:45.093" v="11"/>
        <pc:sldMkLst>
          <pc:docMk/>
          <pc:sldMk cId="443545888" sldId="294"/>
        </pc:sldMkLst>
      </pc:sldChg>
      <pc:sldChg chg="add">
        <pc:chgData name="Anu Valtari" userId="cc7d5c3f-09af-4d09-ad9a-d6636bded8ef" providerId="ADAL" clId="{2154D4FC-635B-4E14-81BF-6BB267B63090}" dt="2019-12-03T13:37:45.093" v="11"/>
        <pc:sldMkLst>
          <pc:docMk/>
          <pc:sldMk cId="1140918129" sldId="295"/>
        </pc:sldMkLst>
      </pc:sldChg>
      <pc:sldChg chg="add">
        <pc:chgData name="Anu Valtari" userId="cc7d5c3f-09af-4d09-ad9a-d6636bded8ef" providerId="ADAL" clId="{2154D4FC-635B-4E14-81BF-6BB267B63090}" dt="2019-12-03T13:37:45.093" v="11"/>
        <pc:sldMkLst>
          <pc:docMk/>
          <pc:sldMk cId="3547270861" sldId="29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2F3F3E-74BC-45EC-903C-FF828C6DFED8}" type="datetimeFigureOut">
              <a:rPr lang="fi-FI" smtClean="0"/>
              <a:t>18.12.2019</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40AE65-4053-4524-8B58-59DFF81A6B8A}" type="slidenum">
              <a:rPr lang="fi-FI" smtClean="0"/>
              <a:t>‹#›</a:t>
            </a:fld>
            <a:endParaRPr lang="fi-FI"/>
          </a:p>
        </p:txBody>
      </p:sp>
    </p:spTree>
    <p:extLst>
      <p:ext uri="{BB962C8B-B14F-4D97-AF65-F5344CB8AC3E}">
        <p14:creationId xmlns:p14="http://schemas.microsoft.com/office/powerpoint/2010/main" val="1288903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Otsikkodia">
    <p:spTree>
      <p:nvGrpSpPr>
        <p:cNvPr id="1" name=""/>
        <p:cNvGrpSpPr/>
        <p:nvPr/>
      </p:nvGrpSpPr>
      <p:grpSpPr>
        <a:xfrm>
          <a:off x="0" y="0"/>
          <a:ext cx="0" cy="0"/>
          <a:chOff x="0" y="0"/>
          <a:chExt cx="0" cy="0"/>
        </a:xfrm>
      </p:grpSpPr>
      <p:pic>
        <p:nvPicPr>
          <p:cNvPr id="5" name="Kuva 1">
            <a:extLst>
              <a:ext uri="{FF2B5EF4-FFF2-40B4-BE49-F238E27FC236}">
                <a16:creationId xmlns:a16="http://schemas.microsoft.com/office/drawing/2014/main" id="{A834BE0D-0D81-418C-A9C2-A10720FD3CEC}"/>
              </a:ext>
            </a:extLst>
          </p:cNvPr>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7648265" y="3741162"/>
            <a:ext cx="4543200" cy="3118104"/>
          </a:xfrm>
          <a:prstGeom prst="rect">
            <a:avLst/>
          </a:prstGeom>
        </p:spPr>
      </p:pic>
      <p:sp>
        <p:nvSpPr>
          <p:cNvPr id="2" name="Otsikko 1"/>
          <p:cNvSpPr>
            <a:spLocks noGrp="1"/>
          </p:cNvSpPr>
          <p:nvPr>
            <p:ph type="ctrTitle"/>
          </p:nvPr>
        </p:nvSpPr>
        <p:spPr>
          <a:xfrm>
            <a:off x="1416068" y="3054632"/>
            <a:ext cx="10363200" cy="614185"/>
          </a:xfrm>
        </p:spPr>
        <p:txBody>
          <a:bodyPr/>
          <a:lstStyle/>
          <a:p>
            <a:r>
              <a:rPr lang="en-US"/>
              <a:t>Click to edit Master title style</a:t>
            </a:r>
            <a:endParaRPr lang="fi-FI" dirty="0"/>
          </a:p>
        </p:txBody>
      </p:sp>
      <p:sp>
        <p:nvSpPr>
          <p:cNvPr id="9" name="Sisällön paikkamerkki 8"/>
          <p:cNvSpPr>
            <a:spLocks noGrp="1"/>
          </p:cNvSpPr>
          <p:nvPr>
            <p:ph sz="quarter" idx="13"/>
          </p:nvPr>
        </p:nvSpPr>
        <p:spPr>
          <a:xfrm>
            <a:off x="1416071" y="4374366"/>
            <a:ext cx="6979784" cy="903288"/>
          </a:xfrm>
        </p:spPr>
        <p:txBody>
          <a:bodyPr/>
          <a:lstStyle>
            <a:lvl1pPr>
              <a:defRPr sz="1050"/>
            </a:lvl1pPr>
          </a:lstStyle>
          <a:p>
            <a:pPr lvl="0"/>
            <a:r>
              <a:rPr lang="en-US"/>
              <a:t>Click to edit Master text styles</a:t>
            </a:r>
          </a:p>
        </p:txBody>
      </p:sp>
      <p:pic>
        <p:nvPicPr>
          <p:cNvPr id="6" name="Kuva 6">
            <a:extLst>
              <a:ext uri="{FF2B5EF4-FFF2-40B4-BE49-F238E27FC236}">
                <a16:creationId xmlns:a16="http://schemas.microsoft.com/office/drawing/2014/main" id="{4C71F98C-B4C2-4A82-811C-1372284F70D0}"/>
              </a:ext>
            </a:extLst>
          </p:cNvPr>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9772559" y="421567"/>
            <a:ext cx="1800000" cy="446400"/>
          </a:xfrm>
          <a:prstGeom prst="rect">
            <a:avLst/>
          </a:prstGeom>
        </p:spPr>
      </p:pic>
    </p:spTree>
    <p:extLst>
      <p:ext uri="{BB962C8B-B14F-4D97-AF65-F5344CB8AC3E}">
        <p14:creationId xmlns:p14="http://schemas.microsoft.com/office/powerpoint/2010/main" val="3987710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Tyhjä">
    <p:spTree>
      <p:nvGrpSpPr>
        <p:cNvPr id="1" name=""/>
        <p:cNvGrpSpPr/>
        <p:nvPr/>
      </p:nvGrpSpPr>
      <p:grpSpPr>
        <a:xfrm>
          <a:off x="0" y="0"/>
          <a:ext cx="0" cy="0"/>
          <a:chOff x="0" y="0"/>
          <a:chExt cx="0" cy="0"/>
        </a:xfrm>
      </p:grpSpPr>
      <p:sp>
        <p:nvSpPr>
          <p:cNvPr id="6" name="Päivämäärän paikkamerkki 3"/>
          <p:cNvSpPr>
            <a:spLocks noGrp="1"/>
          </p:cNvSpPr>
          <p:nvPr>
            <p:ph type="dt" sz="half" idx="14"/>
          </p:nvPr>
        </p:nvSpPr>
        <p:spPr>
          <a:xfrm>
            <a:off x="256215" y="6194428"/>
            <a:ext cx="2625969" cy="365125"/>
          </a:xfrm>
          <a:prstGeom prst="rect">
            <a:avLst/>
          </a:prstGeom>
        </p:spPr>
        <p:txBody>
          <a:bodyPr/>
          <a:lstStyle>
            <a:lvl1pPr algn="l">
              <a:defRPr sz="1200"/>
            </a:lvl1pPr>
          </a:lstStyle>
          <a:p>
            <a:r>
              <a:rPr lang="fi-FI"/>
              <a:t>3.12.2019</a:t>
            </a:r>
          </a:p>
        </p:txBody>
      </p:sp>
      <p:sp>
        <p:nvSpPr>
          <p:cNvPr id="4" name="Slide Number Placeholder 12"/>
          <p:cNvSpPr txBox="1">
            <a:spLocks/>
          </p:cNvSpPr>
          <p:nvPr/>
        </p:nvSpPr>
        <p:spPr>
          <a:xfrm>
            <a:off x="4910191" y="6194428"/>
            <a:ext cx="2625969" cy="365125"/>
          </a:xfrm>
          <a:prstGeom prst="rect">
            <a:avLst/>
          </a:prstGeom>
        </p:spPr>
        <p:txBody>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9CDC3FFB-3268-453B-B185-AB33BF655EEC}" type="slidenum">
              <a:rPr lang="fi-FI" sz="1200" smtClean="0"/>
              <a:pPr algn="ctr"/>
              <a:t>‹#›</a:t>
            </a:fld>
            <a:endParaRPr lang="fi-FI" sz="1200" dirty="0"/>
          </a:p>
        </p:txBody>
      </p:sp>
    </p:spTree>
    <p:extLst>
      <p:ext uri="{BB962C8B-B14F-4D97-AF65-F5344CB8AC3E}">
        <p14:creationId xmlns:p14="http://schemas.microsoft.com/office/powerpoint/2010/main" val="12470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1_Kaksi sisältökohdetta">
    <p:spTree>
      <p:nvGrpSpPr>
        <p:cNvPr id="1" name=""/>
        <p:cNvGrpSpPr/>
        <p:nvPr/>
      </p:nvGrpSpPr>
      <p:grpSpPr>
        <a:xfrm>
          <a:off x="0" y="0"/>
          <a:ext cx="0" cy="0"/>
          <a:chOff x="0" y="0"/>
          <a:chExt cx="0" cy="0"/>
        </a:xfrm>
      </p:grpSpPr>
      <p:sp>
        <p:nvSpPr>
          <p:cNvPr id="3" name="Sisällön paikkamerkki 2"/>
          <p:cNvSpPr>
            <a:spLocks noGrp="1"/>
          </p:cNvSpPr>
          <p:nvPr>
            <p:ph sz="half" idx="1"/>
          </p:nvPr>
        </p:nvSpPr>
        <p:spPr>
          <a:xfrm>
            <a:off x="660401" y="1600203"/>
            <a:ext cx="5275011" cy="4525963"/>
          </a:xfrm>
        </p:spPr>
        <p:txBody>
          <a:bodyPr/>
          <a:lstStyle>
            <a:lvl1pPr>
              <a:defRPr sz="20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9" name="Otsikko 1"/>
          <p:cNvSpPr>
            <a:spLocks noGrp="1"/>
          </p:cNvSpPr>
          <p:nvPr>
            <p:ph type="title"/>
          </p:nvPr>
        </p:nvSpPr>
        <p:spPr>
          <a:xfrm>
            <a:off x="609600" y="367380"/>
            <a:ext cx="8501640" cy="1143000"/>
          </a:xfrm>
        </p:spPr>
        <p:txBody>
          <a:bodyPr/>
          <a:lstStyle>
            <a:lvl1pPr>
              <a:defRPr sz="3200"/>
            </a:lvl1pPr>
          </a:lstStyle>
          <a:p>
            <a:r>
              <a:rPr lang="en-US"/>
              <a:t>Click to edit Master title style</a:t>
            </a:r>
            <a:endParaRPr lang="fi-FI"/>
          </a:p>
        </p:txBody>
      </p:sp>
      <p:sp>
        <p:nvSpPr>
          <p:cNvPr id="10" name="Sisällön paikkamerkki 6"/>
          <p:cNvSpPr>
            <a:spLocks noGrp="1"/>
          </p:cNvSpPr>
          <p:nvPr>
            <p:ph sz="quarter" idx="13"/>
          </p:nvPr>
        </p:nvSpPr>
        <p:spPr>
          <a:xfrm>
            <a:off x="609600" y="304752"/>
            <a:ext cx="4832477" cy="441325"/>
          </a:xfrm>
        </p:spPr>
        <p:txBody>
          <a:bodyPr/>
          <a:lstStyle>
            <a:lvl1pPr>
              <a:defRPr>
                <a:solidFill>
                  <a:schemeClr val="accent1"/>
                </a:solidFill>
              </a:defRPr>
            </a:lvl1pPr>
          </a:lstStyle>
          <a:p>
            <a:pPr lvl="0"/>
            <a:r>
              <a:rPr lang="en-US"/>
              <a:t>Click to edit Master text styles</a:t>
            </a:r>
          </a:p>
        </p:txBody>
      </p:sp>
      <p:sp>
        <p:nvSpPr>
          <p:cNvPr id="11" name="Sisällön paikkamerkki 2"/>
          <p:cNvSpPr>
            <a:spLocks noGrp="1"/>
          </p:cNvSpPr>
          <p:nvPr>
            <p:ph sz="half" idx="14"/>
          </p:nvPr>
        </p:nvSpPr>
        <p:spPr>
          <a:xfrm>
            <a:off x="6290048" y="1586634"/>
            <a:ext cx="5275011" cy="4525963"/>
          </a:xfrm>
        </p:spPr>
        <p:txBody>
          <a:bodyPr/>
          <a:lstStyle>
            <a:lvl1pPr>
              <a:defRPr sz="20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2" name="Dian numeron paikkamerkki 5"/>
          <p:cNvSpPr>
            <a:spLocks noGrp="1"/>
          </p:cNvSpPr>
          <p:nvPr>
            <p:ph type="sldNum" sz="quarter" idx="16"/>
          </p:nvPr>
        </p:nvSpPr>
        <p:spPr>
          <a:xfrm>
            <a:off x="4667605" y="6194427"/>
            <a:ext cx="2844800" cy="365125"/>
          </a:xfrm>
          <a:prstGeom prst="rect">
            <a:avLst/>
          </a:prstGeom>
        </p:spPr>
        <p:txBody>
          <a:bodyPr/>
          <a:lstStyle>
            <a:lvl1pPr algn="ctr">
              <a:defRPr sz="1200"/>
            </a:lvl1pPr>
          </a:lstStyle>
          <a:p>
            <a:fld id="{0BAE8491-D0B0-4270-A8C4-B69DE13B866D}" type="slidenum">
              <a:rPr lang="fi-FI" smtClean="0"/>
              <a:t>‹#›</a:t>
            </a:fld>
            <a:endParaRPr lang="fi-FI"/>
          </a:p>
        </p:txBody>
      </p:sp>
      <p:sp>
        <p:nvSpPr>
          <p:cNvPr id="13" name="Päivämäärän paikkamerkki 3"/>
          <p:cNvSpPr>
            <a:spLocks noGrp="1"/>
          </p:cNvSpPr>
          <p:nvPr>
            <p:ph type="dt" sz="half" idx="17"/>
          </p:nvPr>
        </p:nvSpPr>
        <p:spPr>
          <a:xfrm>
            <a:off x="660401" y="6215989"/>
            <a:ext cx="2844800" cy="365125"/>
          </a:xfrm>
          <a:prstGeom prst="rect">
            <a:avLst/>
          </a:prstGeom>
        </p:spPr>
        <p:txBody>
          <a:bodyPr/>
          <a:lstStyle>
            <a:lvl1pPr algn="l">
              <a:defRPr sz="1200"/>
            </a:lvl1pPr>
          </a:lstStyle>
          <a:p>
            <a:r>
              <a:rPr lang="fi-FI"/>
              <a:t>3.12.2019</a:t>
            </a:r>
          </a:p>
        </p:txBody>
      </p:sp>
    </p:spTree>
    <p:extLst>
      <p:ext uri="{BB962C8B-B14F-4D97-AF65-F5344CB8AC3E}">
        <p14:creationId xmlns:p14="http://schemas.microsoft.com/office/powerpoint/2010/main" val="2365715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a:xfrm>
            <a:off x="609600" y="367380"/>
            <a:ext cx="8558741" cy="1143000"/>
          </a:xfrm>
        </p:spPr>
        <p:txBody>
          <a:bodyPr/>
          <a:lstStyle/>
          <a:p>
            <a:r>
              <a:rPr lang="en-US"/>
              <a:t>Click to edit Master title style</a:t>
            </a:r>
            <a:endParaRPr lang="fi-FI"/>
          </a:p>
        </p:txBody>
      </p:sp>
      <p:sp>
        <p:nvSpPr>
          <p:cNvPr id="7" name="Sisällön paikkamerkki 6"/>
          <p:cNvSpPr>
            <a:spLocks noGrp="1"/>
          </p:cNvSpPr>
          <p:nvPr>
            <p:ph sz="quarter" idx="13"/>
          </p:nvPr>
        </p:nvSpPr>
        <p:spPr>
          <a:xfrm>
            <a:off x="609601" y="367382"/>
            <a:ext cx="2780324" cy="441325"/>
          </a:xfrm>
        </p:spPr>
        <p:txBody>
          <a:bodyPr/>
          <a:lstStyle>
            <a:lvl1pPr>
              <a:defRPr>
                <a:solidFill>
                  <a:schemeClr val="accent1"/>
                </a:solidFill>
              </a:defRPr>
            </a:lvl1pPr>
          </a:lstStyle>
          <a:p>
            <a:pPr lvl="0"/>
            <a:r>
              <a:rPr lang="en-US"/>
              <a:t>Click to edit Master text styles</a:t>
            </a:r>
          </a:p>
        </p:txBody>
      </p:sp>
      <p:sp>
        <p:nvSpPr>
          <p:cNvPr id="8" name="Dian numeron paikkamerkki 5"/>
          <p:cNvSpPr>
            <a:spLocks noGrp="1"/>
          </p:cNvSpPr>
          <p:nvPr>
            <p:ph type="sldNum" sz="quarter" idx="16"/>
          </p:nvPr>
        </p:nvSpPr>
        <p:spPr>
          <a:xfrm>
            <a:off x="4667605" y="6194427"/>
            <a:ext cx="2844800" cy="365125"/>
          </a:xfrm>
          <a:prstGeom prst="rect">
            <a:avLst/>
          </a:prstGeom>
        </p:spPr>
        <p:txBody>
          <a:bodyPr/>
          <a:lstStyle>
            <a:lvl1pPr algn="ctr">
              <a:defRPr sz="1100"/>
            </a:lvl1pPr>
          </a:lstStyle>
          <a:p>
            <a:fld id="{0BAE8491-D0B0-4270-A8C4-B69DE13B866D}" type="slidenum">
              <a:rPr lang="fi-FI" smtClean="0"/>
              <a:t>‹#›</a:t>
            </a:fld>
            <a:endParaRPr lang="fi-FI"/>
          </a:p>
        </p:txBody>
      </p:sp>
      <p:sp>
        <p:nvSpPr>
          <p:cNvPr id="5" name="Päivämäärän paikkamerkki 3"/>
          <p:cNvSpPr>
            <a:spLocks noGrp="1"/>
          </p:cNvSpPr>
          <p:nvPr>
            <p:ph type="dt" sz="half" idx="14"/>
          </p:nvPr>
        </p:nvSpPr>
        <p:spPr>
          <a:xfrm>
            <a:off x="577363" y="6194426"/>
            <a:ext cx="2844800" cy="365125"/>
          </a:xfrm>
          <a:prstGeom prst="rect">
            <a:avLst/>
          </a:prstGeom>
        </p:spPr>
        <p:txBody>
          <a:bodyPr/>
          <a:lstStyle>
            <a:lvl1pPr algn="l">
              <a:defRPr sz="1100"/>
            </a:lvl1pPr>
          </a:lstStyle>
          <a:p>
            <a:r>
              <a:rPr lang="fi-FI"/>
              <a:t>3.12.2019</a:t>
            </a:r>
          </a:p>
        </p:txBody>
      </p:sp>
    </p:spTree>
    <p:extLst>
      <p:ext uri="{BB962C8B-B14F-4D97-AF65-F5344CB8AC3E}">
        <p14:creationId xmlns:p14="http://schemas.microsoft.com/office/powerpoint/2010/main" val="3016571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2_Vain otsikko">
    <p:spTree>
      <p:nvGrpSpPr>
        <p:cNvPr id="1" name=""/>
        <p:cNvGrpSpPr/>
        <p:nvPr/>
      </p:nvGrpSpPr>
      <p:grpSpPr>
        <a:xfrm>
          <a:off x="0" y="0"/>
          <a:ext cx="0" cy="0"/>
          <a:chOff x="0" y="0"/>
          <a:chExt cx="0" cy="0"/>
        </a:xfrm>
      </p:grpSpPr>
      <p:sp>
        <p:nvSpPr>
          <p:cNvPr id="2" name="Otsikko 1"/>
          <p:cNvSpPr>
            <a:spLocks noGrp="1"/>
          </p:cNvSpPr>
          <p:nvPr>
            <p:ph type="title"/>
          </p:nvPr>
        </p:nvSpPr>
        <p:spPr>
          <a:xfrm>
            <a:off x="553674" y="285815"/>
            <a:ext cx="8558741" cy="1143000"/>
          </a:xfrm>
        </p:spPr>
        <p:txBody>
          <a:bodyPr anchor="t"/>
          <a:lstStyle>
            <a:lvl1pPr>
              <a:defRPr sz="2800"/>
            </a:lvl1pPr>
          </a:lstStyle>
          <a:p>
            <a:r>
              <a:rPr lang="en-US"/>
              <a:t>Click to edit Master title style</a:t>
            </a:r>
            <a:endParaRPr lang="fi-FI"/>
          </a:p>
        </p:txBody>
      </p:sp>
      <p:sp>
        <p:nvSpPr>
          <p:cNvPr id="8" name="Dian numeron paikkamerkki 5"/>
          <p:cNvSpPr>
            <a:spLocks noGrp="1"/>
          </p:cNvSpPr>
          <p:nvPr>
            <p:ph type="sldNum" sz="quarter" idx="16"/>
          </p:nvPr>
        </p:nvSpPr>
        <p:spPr>
          <a:xfrm>
            <a:off x="4667605" y="6471822"/>
            <a:ext cx="2844800" cy="365125"/>
          </a:xfrm>
          <a:prstGeom prst="rect">
            <a:avLst/>
          </a:prstGeom>
        </p:spPr>
        <p:txBody>
          <a:bodyPr anchor="b"/>
          <a:lstStyle>
            <a:lvl1pPr algn="ctr">
              <a:defRPr sz="1100"/>
            </a:lvl1pPr>
          </a:lstStyle>
          <a:p>
            <a:fld id="{0BAE8491-D0B0-4270-A8C4-B69DE13B866D}" type="slidenum">
              <a:rPr lang="fi-FI" smtClean="0"/>
              <a:t>‹#›</a:t>
            </a:fld>
            <a:endParaRPr lang="fi-FI"/>
          </a:p>
        </p:txBody>
      </p:sp>
      <p:sp>
        <p:nvSpPr>
          <p:cNvPr id="5" name="Päivämäärän paikkamerkki 3"/>
          <p:cNvSpPr>
            <a:spLocks noGrp="1"/>
          </p:cNvSpPr>
          <p:nvPr>
            <p:ph type="dt" sz="half" idx="14"/>
          </p:nvPr>
        </p:nvSpPr>
        <p:spPr>
          <a:xfrm>
            <a:off x="8737600" y="6453337"/>
            <a:ext cx="2844800" cy="365125"/>
          </a:xfrm>
          <a:prstGeom prst="rect">
            <a:avLst/>
          </a:prstGeom>
        </p:spPr>
        <p:txBody>
          <a:bodyPr anchor="b"/>
          <a:lstStyle>
            <a:lvl1pPr algn="r">
              <a:defRPr sz="1100"/>
            </a:lvl1pPr>
          </a:lstStyle>
          <a:p>
            <a:r>
              <a:rPr lang="fi-FI"/>
              <a:t>3.12.2019</a:t>
            </a:r>
          </a:p>
        </p:txBody>
      </p:sp>
    </p:spTree>
    <p:extLst>
      <p:ext uri="{BB962C8B-B14F-4D97-AF65-F5344CB8AC3E}">
        <p14:creationId xmlns:p14="http://schemas.microsoft.com/office/powerpoint/2010/main" val="9511754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3_Vain otsikko">
    <p:spTree>
      <p:nvGrpSpPr>
        <p:cNvPr id="1" name=""/>
        <p:cNvGrpSpPr/>
        <p:nvPr/>
      </p:nvGrpSpPr>
      <p:grpSpPr>
        <a:xfrm>
          <a:off x="0" y="0"/>
          <a:ext cx="0" cy="0"/>
          <a:chOff x="0" y="0"/>
          <a:chExt cx="0" cy="0"/>
        </a:xfrm>
      </p:grpSpPr>
      <p:sp>
        <p:nvSpPr>
          <p:cNvPr id="2" name="Otsikko 1"/>
          <p:cNvSpPr>
            <a:spLocks noGrp="1"/>
          </p:cNvSpPr>
          <p:nvPr>
            <p:ph type="title"/>
          </p:nvPr>
        </p:nvSpPr>
        <p:spPr>
          <a:xfrm>
            <a:off x="553674" y="285815"/>
            <a:ext cx="8558741" cy="1143000"/>
          </a:xfrm>
        </p:spPr>
        <p:txBody>
          <a:bodyPr anchor="t"/>
          <a:lstStyle>
            <a:lvl1pPr>
              <a:defRPr sz="2800"/>
            </a:lvl1pPr>
          </a:lstStyle>
          <a:p>
            <a:r>
              <a:rPr lang="en-US"/>
              <a:t>Click to edit Master title style</a:t>
            </a:r>
            <a:endParaRPr lang="fi-FI"/>
          </a:p>
        </p:txBody>
      </p:sp>
      <p:sp>
        <p:nvSpPr>
          <p:cNvPr id="8" name="Dian numeron paikkamerkki 5"/>
          <p:cNvSpPr>
            <a:spLocks noGrp="1"/>
          </p:cNvSpPr>
          <p:nvPr>
            <p:ph type="sldNum" sz="quarter" idx="16"/>
          </p:nvPr>
        </p:nvSpPr>
        <p:spPr>
          <a:xfrm>
            <a:off x="4667605" y="6471822"/>
            <a:ext cx="2844800" cy="365125"/>
          </a:xfrm>
          <a:prstGeom prst="rect">
            <a:avLst/>
          </a:prstGeom>
        </p:spPr>
        <p:txBody>
          <a:bodyPr anchor="b"/>
          <a:lstStyle>
            <a:lvl1pPr algn="ctr">
              <a:defRPr sz="1100"/>
            </a:lvl1pPr>
          </a:lstStyle>
          <a:p>
            <a:fld id="{0BAE8491-D0B0-4270-A8C4-B69DE13B866D}" type="slidenum">
              <a:rPr lang="fi-FI" smtClean="0"/>
              <a:t>‹#›</a:t>
            </a:fld>
            <a:endParaRPr lang="fi-FI"/>
          </a:p>
        </p:txBody>
      </p:sp>
      <p:sp>
        <p:nvSpPr>
          <p:cNvPr id="5" name="Päivämäärän paikkamerkki 3"/>
          <p:cNvSpPr>
            <a:spLocks noGrp="1"/>
          </p:cNvSpPr>
          <p:nvPr>
            <p:ph type="dt" sz="half" idx="14"/>
          </p:nvPr>
        </p:nvSpPr>
        <p:spPr>
          <a:xfrm>
            <a:off x="8737600" y="6453337"/>
            <a:ext cx="2844800" cy="365125"/>
          </a:xfrm>
          <a:prstGeom prst="rect">
            <a:avLst/>
          </a:prstGeom>
        </p:spPr>
        <p:txBody>
          <a:bodyPr anchor="b"/>
          <a:lstStyle>
            <a:lvl1pPr algn="r">
              <a:defRPr sz="1100"/>
            </a:lvl1pPr>
          </a:lstStyle>
          <a:p>
            <a:r>
              <a:rPr lang="fi-FI"/>
              <a:t>3.12.2019</a:t>
            </a:r>
          </a:p>
        </p:txBody>
      </p:sp>
    </p:spTree>
    <p:extLst>
      <p:ext uri="{BB962C8B-B14F-4D97-AF65-F5344CB8AC3E}">
        <p14:creationId xmlns:p14="http://schemas.microsoft.com/office/powerpoint/2010/main" val="32439589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4_Vain otsikko">
    <p:spTree>
      <p:nvGrpSpPr>
        <p:cNvPr id="1" name=""/>
        <p:cNvGrpSpPr/>
        <p:nvPr/>
      </p:nvGrpSpPr>
      <p:grpSpPr>
        <a:xfrm>
          <a:off x="0" y="0"/>
          <a:ext cx="0" cy="0"/>
          <a:chOff x="0" y="0"/>
          <a:chExt cx="0" cy="0"/>
        </a:xfrm>
      </p:grpSpPr>
      <p:sp>
        <p:nvSpPr>
          <p:cNvPr id="2" name="Otsikko 1"/>
          <p:cNvSpPr>
            <a:spLocks noGrp="1"/>
          </p:cNvSpPr>
          <p:nvPr>
            <p:ph type="title"/>
          </p:nvPr>
        </p:nvSpPr>
        <p:spPr>
          <a:xfrm>
            <a:off x="553674" y="285815"/>
            <a:ext cx="8558741" cy="1143000"/>
          </a:xfrm>
        </p:spPr>
        <p:txBody>
          <a:bodyPr anchor="t"/>
          <a:lstStyle>
            <a:lvl1pPr>
              <a:defRPr sz="2800"/>
            </a:lvl1pPr>
          </a:lstStyle>
          <a:p>
            <a:r>
              <a:rPr lang="en-US"/>
              <a:t>Click to edit Master title style</a:t>
            </a:r>
            <a:endParaRPr lang="fi-FI"/>
          </a:p>
        </p:txBody>
      </p:sp>
      <p:sp>
        <p:nvSpPr>
          <p:cNvPr id="8" name="Dian numeron paikkamerkki 5"/>
          <p:cNvSpPr>
            <a:spLocks noGrp="1"/>
          </p:cNvSpPr>
          <p:nvPr>
            <p:ph type="sldNum" sz="quarter" idx="16"/>
          </p:nvPr>
        </p:nvSpPr>
        <p:spPr>
          <a:xfrm>
            <a:off x="4667605" y="6471822"/>
            <a:ext cx="2844800" cy="365125"/>
          </a:xfrm>
          <a:prstGeom prst="rect">
            <a:avLst/>
          </a:prstGeom>
        </p:spPr>
        <p:txBody>
          <a:bodyPr anchor="b"/>
          <a:lstStyle>
            <a:lvl1pPr algn="ctr">
              <a:defRPr sz="1100"/>
            </a:lvl1pPr>
          </a:lstStyle>
          <a:p>
            <a:fld id="{0BAE8491-D0B0-4270-A8C4-B69DE13B866D}" type="slidenum">
              <a:rPr lang="fi-FI" smtClean="0"/>
              <a:t>‹#›</a:t>
            </a:fld>
            <a:endParaRPr lang="fi-FI"/>
          </a:p>
        </p:txBody>
      </p:sp>
      <p:sp>
        <p:nvSpPr>
          <p:cNvPr id="5" name="Päivämäärän paikkamerkki 3"/>
          <p:cNvSpPr>
            <a:spLocks noGrp="1"/>
          </p:cNvSpPr>
          <p:nvPr>
            <p:ph type="dt" sz="half" idx="14"/>
          </p:nvPr>
        </p:nvSpPr>
        <p:spPr>
          <a:xfrm>
            <a:off x="8737600" y="6453337"/>
            <a:ext cx="2844800" cy="365125"/>
          </a:xfrm>
          <a:prstGeom prst="rect">
            <a:avLst/>
          </a:prstGeom>
        </p:spPr>
        <p:txBody>
          <a:bodyPr anchor="b"/>
          <a:lstStyle>
            <a:lvl1pPr algn="r">
              <a:defRPr sz="1100"/>
            </a:lvl1pPr>
          </a:lstStyle>
          <a:p>
            <a:r>
              <a:rPr lang="fi-FI"/>
              <a:t>3.12.2019</a:t>
            </a:r>
          </a:p>
        </p:txBody>
      </p:sp>
    </p:spTree>
    <p:extLst>
      <p:ext uri="{BB962C8B-B14F-4D97-AF65-F5344CB8AC3E}">
        <p14:creationId xmlns:p14="http://schemas.microsoft.com/office/powerpoint/2010/main" val="1913590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1_Otsikkodi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416068" y="3054628"/>
            <a:ext cx="10363200" cy="614185"/>
          </a:xfrm>
        </p:spPr>
        <p:txBody>
          <a:bodyPr/>
          <a:lstStyle/>
          <a:p>
            <a:r>
              <a:rPr lang="en-US"/>
              <a:t>Click to edit Master title style</a:t>
            </a:r>
            <a:endParaRPr lang="fi-FI"/>
          </a:p>
        </p:txBody>
      </p:sp>
      <p:sp>
        <p:nvSpPr>
          <p:cNvPr id="3" name="Alaotsikko 2"/>
          <p:cNvSpPr>
            <a:spLocks noGrp="1"/>
          </p:cNvSpPr>
          <p:nvPr>
            <p:ph type="subTitle" idx="1"/>
          </p:nvPr>
        </p:nvSpPr>
        <p:spPr>
          <a:xfrm>
            <a:off x="1416068" y="3780290"/>
            <a:ext cx="8534400" cy="445911"/>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a:p>
        </p:txBody>
      </p:sp>
      <p:sp>
        <p:nvSpPr>
          <p:cNvPr id="9" name="Sisällön paikkamerkki 8"/>
          <p:cNvSpPr>
            <a:spLocks noGrp="1"/>
          </p:cNvSpPr>
          <p:nvPr>
            <p:ph sz="quarter" idx="13"/>
          </p:nvPr>
        </p:nvSpPr>
        <p:spPr>
          <a:xfrm>
            <a:off x="1416069" y="4374366"/>
            <a:ext cx="5552831" cy="903288"/>
          </a:xfrm>
        </p:spPr>
        <p:txBody>
          <a:bodyPr/>
          <a:lstStyle>
            <a:lvl1pPr>
              <a:defRPr sz="1400"/>
            </a:lvl1pPr>
          </a:lstStyle>
          <a:p>
            <a:pPr lvl="0"/>
            <a:r>
              <a:rPr lang="en-US"/>
              <a:t>Click to edit Master text styles</a:t>
            </a:r>
          </a:p>
        </p:txBody>
      </p:sp>
    </p:spTree>
    <p:extLst>
      <p:ext uri="{BB962C8B-B14F-4D97-AF65-F5344CB8AC3E}">
        <p14:creationId xmlns:p14="http://schemas.microsoft.com/office/powerpoint/2010/main" val="30142609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20C71-6B29-4A55-90B1-F8A11737BF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a:extLst>
              <a:ext uri="{FF2B5EF4-FFF2-40B4-BE49-F238E27FC236}">
                <a16:creationId xmlns:a16="http://schemas.microsoft.com/office/drawing/2014/main" id="{B22F2AB4-155D-43DA-9C48-0E1A921BDB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0E47D97A-6C74-476C-AD5F-8415EC5B7FFF}"/>
              </a:ext>
            </a:extLst>
          </p:cNvPr>
          <p:cNvSpPr>
            <a:spLocks noGrp="1"/>
          </p:cNvSpPr>
          <p:nvPr>
            <p:ph type="dt" sz="half" idx="10"/>
          </p:nvPr>
        </p:nvSpPr>
        <p:spPr/>
        <p:txBody>
          <a:bodyPr/>
          <a:lstStyle/>
          <a:p>
            <a:r>
              <a:rPr lang="fi-FI"/>
              <a:t>3.12.2019</a:t>
            </a:r>
          </a:p>
        </p:txBody>
      </p:sp>
      <p:sp>
        <p:nvSpPr>
          <p:cNvPr id="5" name="Footer Placeholder 4">
            <a:extLst>
              <a:ext uri="{FF2B5EF4-FFF2-40B4-BE49-F238E27FC236}">
                <a16:creationId xmlns:a16="http://schemas.microsoft.com/office/drawing/2014/main" id="{1C198C6E-1D60-43D1-AFA5-1215CCA15111}"/>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502BA18B-6301-46D5-80F1-76041EDCEAFA}"/>
              </a:ext>
            </a:extLst>
          </p:cNvPr>
          <p:cNvSpPr>
            <a:spLocks noGrp="1"/>
          </p:cNvSpPr>
          <p:nvPr>
            <p:ph type="sldNum" sz="quarter" idx="12"/>
          </p:nvPr>
        </p:nvSpPr>
        <p:spPr/>
        <p:txBody>
          <a:bodyPr/>
          <a:lstStyle/>
          <a:p>
            <a:fld id="{0BAE8491-D0B0-4270-A8C4-B69DE13B866D}" type="slidenum">
              <a:rPr lang="fi-FI" smtClean="0"/>
              <a:t>‹#›</a:t>
            </a:fld>
            <a:endParaRPr lang="fi-FI"/>
          </a:p>
        </p:txBody>
      </p:sp>
    </p:spTree>
    <p:extLst>
      <p:ext uri="{BB962C8B-B14F-4D97-AF65-F5344CB8AC3E}">
        <p14:creationId xmlns:p14="http://schemas.microsoft.com/office/powerpoint/2010/main" val="4171555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2_Osan ylätunniste">
    <p:bg>
      <p:bgRef idx="1001">
        <a:schemeClr val="bg2"/>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963084" y="2854685"/>
            <a:ext cx="10363200" cy="673099"/>
          </a:xfrm>
        </p:spPr>
        <p:txBody>
          <a:bodyPr anchor="t"/>
          <a:lstStyle>
            <a:lvl1pPr algn="ctr">
              <a:defRPr sz="3000" b="1" cap="none"/>
            </a:lvl1pPr>
          </a:lstStyle>
          <a:p>
            <a:r>
              <a:rPr lang="en-US"/>
              <a:t>Click to edit Master title style</a:t>
            </a:r>
            <a:endParaRPr lang="fi-FI"/>
          </a:p>
        </p:txBody>
      </p:sp>
      <p:sp>
        <p:nvSpPr>
          <p:cNvPr id="3" name="Tekstin paikkamerkki 2"/>
          <p:cNvSpPr>
            <a:spLocks noGrp="1"/>
          </p:cNvSpPr>
          <p:nvPr>
            <p:ph type="body" idx="1"/>
          </p:nvPr>
        </p:nvSpPr>
        <p:spPr>
          <a:xfrm>
            <a:off x="963084" y="3598340"/>
            <a:ext cx="10363200" cy="385233"/>
          </a:xfrm>
        </p:spPr>
        <p:txBody>
          <a:bodyPr anchor="b"/>
          <a:lstStyle>
            <a:lvl1pPr marL="0" indent="0" algn="ctr">
              <a:buNone/>
              <a:defRPr sz="15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pic>
        <p:nvPicPr>
          <p:cNvPr id="6" name="Picture 5">
            <a:extLst>
              <a:ext uri="{FF2B5EF4-FFF2-40B4-BE49-F238E27FC236}">
                <a16:creationId xmlns:a16="http://schemas.microsoft.com/office/drawing/2014/main" id="{6C45D95B-BF9F-4B71-B0C5-F51043C7F5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074" y="93912"/>
            <a:ext cx="1979999" cy="540000"/>
          </a:xfrm>
          <a:prstGeom prst="rect">
            <a:avLst/>
          </a:prstGeom>
        </p:spPr>
      </p:pic>
    </p:spTree>
    <p:extLst>
      <p:ext uri="{BB962C8B-B14F-4D97-AF65-F5344CB8AC3E}">
        <p14:creationId xmlns:p14="http://schemas.microsoft.com/office/powerpoint/2010/main" val="3492960143"/>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7_Osan ylätunniste">
    <p:bg>
      <p:bgPr>
        <a:solidFill>
          <a:schemeClr val="accent1"/>
        </a:solid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963084" y="2854685"/>
            <a:ext cx="10363200" cy="673099"/>
          </a:xfrm>
        </p:spPr>
        <p:txBody>
          <a:bodyPr anchor="t"/>
          <a:lstStyle>
            <a:lvl1pPr algn="ctr">
              <a:defRPr sz="3000" b="1" cap="none"/>
            </a:lvl1pPr>
          </a:lstStyle>
          <a:p>
            <a:r>
              <a:rPr lang="en-US"/>
              <a:t>Click to edit Master title style</a:t>
            </a:r>
            <a:endParaRPr lang="fi-FI"/>
          </a:p>
        </p:txBody>
      </p:sp>
      <p:sp>
        <p:nvSpPr>
          <p:cNvPr id="3" name="Tekstin paikkamerkki 2"/>
          <p:cNvSpPr>
            <a:spLocks noGrp="1"/>
          </p:cNvSpPr>
          <p:nvPr>
            <p:ph type="body" idx="1"/>
          </p:nvPr>
        </p:nvSpPr>
        <p:spPr>
          <a:xfrm>
            <a:off x="963084" y="3598340"/>
            <a:ext cx="10363200" cy="385233"/>
          </a:xfrm>
        </p:spPr>
        <p:txBody>
          <a:bodyPr anchor="b"/>
          <a:lstStyle>
            <a:lvl1pPr marL="0" indent="0" algn="ctr">
              <a:buNone/>
              <a:defRPr sz="15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pic>
        <p:nvPicPr>
          <p:cNvPr id="7" name="Picture 6">
            <a:extLst>
              <a:ext uri="{FF2B5EF4-FFF2-40B4-BE49-F238E27FC236}">
                <a16:creationId xmlns:a16="http://schemas.microsoft.com/office/drawing/2014/main" id="{B222D7F0-7F2A-4F60-A584-804137E1362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074" y="93912"/>
            <a:ext cx="1979999" cy="540000"/>
          </a:xfrm>
          <a:prstGeom prst="rect">
            <a:avLst/>
          </a:prstGeom>
        </p:spPr>
      </p:pic>
    </p:spTree>
    <p:extLst>
      <p:ext uri="{BB962C8B-B14F-4D97-AF65-F5344CB8AC3E}">
        <p14:creationId xmlns:p14="http://schemas.microsoft.com/office/powerpoint/2010/main" val="226409479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4_Osan ylätunniste">
    <p:bg>
      <p:bgPr>
        <a:solidFill>
          <a:schemeClr val="accent2"/>
        </a:solid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963084" y="2854685"/>
            <a:ext cx="10363200" cy="673099"/>
          </a:xfrm>
        </p:spPr>
        <p:txBody>
          <a:bodyPr anchor="t"/>
          <a:lstStyle>
            <a:lvl1pPr algn="ctr">
              <a:defRPr sz="3000" b="1" cap="none"/>
            </a:lvl1pPr>
          </a:lstStyle>
          <a:p>
            <a:r>
              <a:rPr lang="en-US"/>
              <a:t>Click to edit Master title style</a:t>
            </a:r>
            <a:endParaRPr lang="fi-FI"/>
          </a:p>
        </p:txBody>
      </p:sp>
      <p:sp>
        <p:nvSpPr>
          <p:cNvPr id="3" name="Tekstin paikkamerkki 2"/>
          <p:cNvSpPr>
            <a:spLocks noGrp="1"/>
          </p:cNvSpPr>
          <p:nvPr>
            <p:ph type="body" idx="1"/>
          </p:nvPr>
        </p:nvSpPr>
        <p:spPr>
          <a:xfrm>
            <a:off x="963084" y="3598340"/>
            <a:ext cx="10363200" cy="385233"/>
          </a:xfrm>
        </p:spPr>
        <p:txBody>
          <a:bodyPr anchor="b"/>
          <a:lstStyle>
            <a:lvl1pPr marL="0" indent="0" algn="ctr">
              <a:buNone/>
              <a:defRPr sz="15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pic>
        <p:nvPicPr>
          <p:cNvPr id="7" name="Picture 6">
            <a:extLst>
              <a:ext uri="{FF2B5EF4-FFF2-40B4-BE49-F238E27FC236}">
                <a16:creationId xmlns:a16="http://schemas.microsoft.com/office/drawing/2014/main" id="{680EF494-35D2-4225-B9FF-4AD5CEE919C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074" y="93912"/>
            <a:ext cx="1979999" cy="540000"/>
          </a:xfrm>
          <a:prstGeom prst="rect">
            <a:avLst/>
          </a:prstGeom>
        </p:spPr>
      </p:pic>
    </p:spTree>
    <p:extLst>
      <p:ext uri="{BB962C8B-B14F-4D97-AF65-F5344CB8AC3E}">
        <p14:creationId xmlns:p14="http://schemas.microsoft.com/office/powerpoint/2010/main" val="877429059"/>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6_Osan ylätunniste">
    <p:bg>
      <p:bgPr>
        <a:solidFill>
          <a:schemeClr val="accent4"/>
        </a:solid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963084" y="2854685"/>
            <a:ext cx="10363200" cy="673099"/>
          </a:xfrm>
        </p:spPr>
        <p:txBody>
          <a:bodyPr anchor="t"/>
          <a:lstStyle>
            <a:lvl1pPr algn="ctr">
              <a:defRPr sz="3000" b="1" cap="none"/>
            </a:lvl1pPr>
          </a:lstStyle>
          <a:p>
            <a:r>
              <a:rPr lang="en-US"/>
              <a:t>Click to edit Master title style</a:t>
            </a:r>
            <a:endParaRPr lang="fi-FI"/>
          </a:p>
        </p:txBody>
      </p:sp>
      <p:sp>
        <p:nvSpPr>
          <p:cNvPr id="3" name="Tekstin paikkamerkki 2"/>
          <p:cNvSpPr>
            <a:spLocks noGrp="1"/>
          </p:cNvSpPr>
          <p:nvPr>
            <p:ph type="body" idx="1"/>
          </p:nvPr>
        </p:nvSpPr>
        <p:spPr>
          <a:xfrm>
            <a:off x="963084" y="3598340"/>
            <a:ext cx="10363200" cy="385233"/>
          </a:xfrm>
        </p:spPr>
        <p:txBody>
          <a:bodyPr anchor="b"/>
          <a:lstStyle>
            <a:lvl1pPr marL="0" indent="0" algn="ctr">
              <a:buNone/>
              <a:defRPr sz="15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pic>
        <p:nvPicPr>
          <p:cNvPr id="7" name="Picture 6">
            <a:extLst>
              <a:ext uri="{FF2B5EF4-FFF2-40B4-BE49-F238E27FC236}">
                <a16:creationId xmlns:a16="http://schemas.microsoft.com/office/drawing/2014/main" id="{A492BFA1-C7D5-43C0-B9F0-7F12721C25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074" y="93912"/>
            <a:ext cx="1979999" cy="540000"/>
          </a:xfrm>
          <a:prstGeom prst="rect">
            <a:avLst/>
          </a:prstGeom>
        </p:spPr>
      </p:pic>
    </p:spTree>
    <p:extLst>
      <p:ext uri="{BB962C8B-B14F-4D97-AF65-F5344CB8AC3E}">
        <p14:creationId xmlns:p14="http://schemas.microsoft.com/office/powerpoint/2010/main" val="2342926673"/>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5_Osan ylätunniste">
    <p:bg>
      <p:bgPr>
        <a:solidFill>
          <a:schemeClr val="tx1"/>
        </a:solid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963084" y="2854685"/>
            <a:ext cx="10363200" cy="673099"/>
          </a:xfrm>
        </p:spPr>
        <p:txBody>
          <a:bodyPr anchor="t"/>
          <a:lstStyle>
            <a:lvl1pPr algn="ctr">
              <a:defRPr sz="3000" b="1" cap="none">
                <a:solidFill>
                  <a:schemeClr val="bg2"/>
                </a:solidFill>
              </a:defRPr>
            </a:lvl1pPr>
          </a:lstStyle>
          <a:p>
            <a:r>
              <a:rPr lang="en-US"/>
              <a:t>Click to edit Master title style</a:t>
            </a:r>
            <a:endParaRPr lang="fi-FI"/>
          </a:p>
        </p:txBody>
      </p:sp>
      <p:sp>
        <p:nvSpPr>
          <p:cNvPr id="3" name="Tekstin paikkamerkki 2"/>
          <p:cNvSpPr>
            <a:spLocks noGrp="1"/>
          </p:cNvSpPr>
          <p:nvPr>
            <p:ph type="body" idx="1"/>
          </p:nvPr>
        </p:nvSpPr>
        <p:spPr>
          <a:xfrm>
            <a:off x="963084" y="3598340"/>
            <a:ext cx="10363200" cy="385233"/>
          </a:xfrm>
        </p:spPr>
        <p:txBody>
          <a:bodyPr anchor="b"/>
          <a:lstStyle>
            <a:lvl1pPr marL="0" indent="0" algn="ctr">
              <a:buNone/>
              <a:defRPr sz="1500">
                <a:solidFill>
                  <a:schemeClr val="bg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667724809"/>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Otsikko ja sisältö">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A576F1F-5396-4AC7-840E-50F3B98A37E6}"/>
              </a:ext>
            </a:extLst>
          </p:cNvPr>
          <p:cNvSpPr/>
          <p:nvPr/>
        </p:nvSpPr>
        <p:spPr>
          <a:xfrm>
            <a:off x="0" y="6306096"/>
            <a:ext cx="12192000" cy="569497"/>
          </a:xfrm>
          <a:prstGeom prst="rect">
            <a:avLst/>
          </a:prstGeom>
          <a:solidFill>
            <a:schemeClr val="tx2"/>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350">
              <a:solidFill>
                <a:schemeClr val="bg2"/>
              </a:solidFill>
            </a:endParaRPr>
          </a:p>
        </p:txBody>
      </p:sp>
      <p:pic>
        <p:nvPicPr>
          <p:cNvPr id="11" name="Picture 10">
            <a:extLst>
              <a:ext uri="{FF2B5EF4-FFF2-40B4-BE49-F238E27FC236}">
                <a16:creationId xmlns:a16="http://schemas.microsoft.com/office/drawing/2014/main" id="{2242B2C0-87BF-4750-A8DA-B010A9DFC59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38413" y="6315927"/>
            <a:ext cx="1979999" cy="540000"/>
          </a:xfrm>
          <a:prstGeom prst="rect">
            <a:avLst/>
          </a:prstGeom>
        </p:spPr>
      </p:pic>
      <p:sp>
        <p:nvSpPr>
          <p:cNvPr id="2" name="Otsikko 1"/>
          <p:cNvSpPr>
            <a:spLocks noGrp="1"/>
          </p:cNvSpPr>
          <p:nvPr>
            <p:ph type="title"/>
          </p:nvPr>
        </p:nvSpPr>
        <p:spPr>
          <a:xfrm>
            <a:off x="609600" y="274638"/>
            <a:ext cx="8532472" cy="1143000"/>
          </a:xfrm>
        </p:spPr>
        <p:txBody>
          <a:bodyPr/>
          <a:lstStyle>
            <a:lvl1pPr>
              <a:defRPr sz="2400"/>
            </a:lvl1pPr>
          </a:lstStyle>
          <a:p>
            <a:r>
              <a:rPr lang="en-US"/>
              <a:t>Click to edit Master title style</a:t>
            </a:r>
            <a:endParaRPr lang="fi-FI" dirty="0"/>
          </a:p>
        </p:txBody>
      </p:sp>
      <p:sp>
        <p:nvSpPr>
          <p:cNvPr id="3" name="Sisällön paikkamerkki 2"/>
          <p:cNvSpPr>
            <a:spLocks noGrp="1"/>
          </p:cNvSpPr>
          <p:nvPr>
            <p:ph idx="1"/>
          </p:nvPr>
        </p:nvSpPr>
        <p:spPr>
          <a:xfrm>
            <a:off x="609600" y="1600206"/>
            <a:ext cx="10972800" cy="4259703"/>
          </a:xfrm>
        </p:spPr>
        <p:txBody>
          <a:bodyPr/>
          <a:lstStyle>
            <a:lvl1pPr marL="285750" indent="-285750">
              <a:buClr>
                <a:schemeClr val="accent2"/>
              </a:buClr>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ian numeron paikkamerkki 5"/>
          <p:cNvSpPr>
            <a:spLocks noGrp="1"/>
          </p:cNvSpPr>
          <p:nvPr>
            <p:ph type="sldNum" sz="quarter" idx="16"/>
          </p:nvPr>
        </p:nvSpPr>
        <p:spPr>
          <a:xfrm>
            <a:off x="4673600" y="6399775"/>
            <a:ext cx="2844800" cy="365125"/>
          </a:xfrm>
          <a:prstGeom prst="rect">
            <a:avLst/>
          </a:prstGeom>
        </p:spPr>
        <p:txBody>
          <a:bodyPr/>
          <a:lstStyle>
            <a:lvl1pPr algn="ctr">
              <a:defRPr sz="1200">
                <a:solidFill>
                  <a:schemeClr val="bg2"/>
                </a:solidFill>
              </a:defRPr>
            </a:lvl1pPr>
          </a:lstStyle>
          <a:p>
            <a:fld id="{0BAE8491-D0B0-4270-A8C4-B69DE13B866D}" type="slidenum">
              <a:rPr lang="fi-FI" smtClean="0"/>
              <a:t>‹#›</a:t>
            </a:fld>
            <a:endParaRPr lang="fi-FI"/>
          </a:p>
        </p:txBody>
      </p:sp>
      <p:sp>
        <p:nvSpPr>
          <p:cNvPr id="8" name="Päivämäärän paikkamerkki 3"/>
          <p:cNvSpPr>
            <a:spLocks noGrp="1"/>
          </p:cNvSpPr>
          <p:nvPr>
            <p:ph type="dt" sz="half" idx="14"/>
          </p:nvPr>
        </p:nvSpPr>
        <p:spPr>
          <a:xfrm>
            <a:off x="73591" y="6408281"/>
            <a:ext cx="2844800" cy="365125"/>
          </a:xfrm>
          <a:prstGeom prst="rect">
            <a:avLst/>
          </a:prstGeom>
        </p:spPr>
        <p:txBody>
          <a:bodyPr/>
          <a:lstStyle>
            <a:lvl1pPr algn="l">
              <a:defRPr sz="1200">
                <a:solidFill>
                  <a:schemeClr val="bg2"/>
                </a:solidFill>
              </a:defRPr>
            </a:lvl1pPr>
          </a:lstStyle>
          <a:p>
            <a:r>
              <a:rPr lang="fi-FI"/>
              <a:t>3.12.2019</a:t>
            </a:r>
          </a:p>
        </p:txBody>
      </p:sp>
    </p:spTree>
    <p:extLst>
      <p:ext uri="{BB962C8B-B14F-4D97-AF65-F5344CB8AC3E}">
        <p14:creationId xmlns:p14="http://schemas.microsoft.com/office/powerpoint/2010/main" val="40524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30516A9-725A-47A8-98F7-E8FFBAEA5BFF}"/>
              </a:ext>
            </a:extLst>
          </p:cNvPr>
          <p:cNvSpPr/>
          <p:nvPr/>
        </p:nvSpPr>
        <p:spPr>
          <a:xfrm>
            <a:off x="0" y="-1"/>
            <a:ext cx="12192000" cy="569497"/>
          </a:xfrm>
          <a:prstGeom prst="rect">
            <a:avLst/>
          </a:prstGeom>
          <a:solidFill>
            <a:schemeClr val="tx2"/>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1350"/>
          </a:p>
        </p:txBody>
      </p:sp>
      <p:pic>
        <p:nvPicPr>
          <p:cNvPr id="9" name="Picture 8">
            <a:extLst>
              <a:ext uri="{FF2B5EF4-FFF2-40B4-BE49-F238E27FC236}">
                <a16:creationId xmlns:a16="http://schemas.microsoft.com/office/drawing/2014/main" id="{D2D61724-E0FC-4288-8139-74CA5C61B50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543" y="9832"/>
            <a:ext cx="1979999" cy="540000"/>
          </a:xfrm>
          <a:prstGeom prst="rect">
            <a:avLst/>
          </a:prstGeom>
        </p:spPr>
      </p:pic>
      <p:sp>
        <p:nvSpPr>
          <p:cNvPr id="2" name="Otsikko 1"/>
          <p:cNvSpPr>
            <a:spLocks noGrp="1"/>
          </p:cNvSpPr>
          <p:nvPr>
            <p:ph type="title"/>
          </p:nvPr>
        </p:nvSpPr>
        <p:spPr>
          <a:xfrm>
            <a:off x="609600" y="618767"/>
            <a:ext cx="8532472" cy="1143000"/>
          </a:xfrm>
        </p:spPr>
        <p:txBody>
          <a:bodyPr/>
          <a:lstStyle>
            <a:lvl1pPr>
              <a:defRPr sz="2400">
                <a:solidFill>
                  <a:schemeClr val="tx2"/>
                </a:solidFill>
              </a:defRPr>
            </a:lvl1pPr>
          </a:lstStyle>
          <a:p>
            <a:r>
              <a:rPr lang="en-US"/>
              <a:t>Click to edit Master title style</a:t>
            </a:r>
            <a:endParaRPr lang="fi-FI" dirty="0"/>
          </a:p>
        </p:txBody>
      </p:sp>
      <p:sp>
        <p:nvSpPr>
          <p:cNvPr id="3" name="Sisällön paikkamerkki 2"/>
          <p:cNvSpPr>
            <a:spLocks noGrp="1"/>
          </p:cNvSpPr>
          <p:nvPr>
            <p:ph idx="1"/>
          </p:nvPr>
        </p:nvSpPr>
        <p:spPr>
          <a:xfrm>
            <a:off x="609600" y="1995949"/>
            <a:ext cx="10972800" cy="41302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ian numeron paikkamerkki 5"/>
          <p:cNvSpPr>
            <a:spLocks noGrp="1"/>
          </p:cNvSpPr>
          <p:nvPr>
            <p:ph type="sldNum" sz="quarter" idx="16"/>
          </p:nvPr>
        </p:nvSpPr>
        <p:spPr>
          <a:xfrm>
            <a:off x="9142072" y="97271"/>
            <a:ext cx="2844800" cy="365125"/>
          </a:xfrm>
          <a:prstGeom prst="rect">
            <a:avLst/>
          </a:prstGeom>
        </p:spPr>
        <p:txBody>
          <a:bodyPr/>
          <a:lstStyle>
            <a:lvl1pPr algn="r">
              <a:defRPr sz="1200">
                <a:solidFill>
                  <a:schemeClr val="bg2"/>
                </a:solidFill>
              </a:defRPr>
            </a:lvl1pPr>
          </a:lstStyle>
          <a:p>
            <a:fld id="{0BAE8491-D0B0-4270-A8C4-B69DE13B866D}" type="slidenum">
              <a:rPr lang="fi-FI" smtClean="0"/>
              <a:t>‹#›</a:t>
            </a:fld>
            <a:endParaRPr lang="fi-FI"/>
          </a:p>
        </p:txBody>
      </p:sp>
      <p:sp>
        <p:nvSpPr>
          <p:cNvPr id="8" name="Päivämäärän paikkamerkki 3"/>
          <p:cNvSpPr>
            <a:spLocks noGrp="1"/>
          </p:cNvSpPr>
          <p:nvPr>
            <p:ph type="dt" sz="half" idx="14"/>
          </p:nvPr>
        </p:nvSpPr>
        <p:spPr>
          <a:xfrm>
            <a:off x="4470399" y="115802"/>
            <a:ext cx="2844800" cy="365125"/>
          </a:xfrm>
          <a:prstGeom prst="rect">
            <a:avLst/>
          </a:prstGeom>
        </p:spPr>
        <p:txBody>
          <a:bodyPr anchor="ctr"/>
          <a:lstStyle>
            <a:lvl1pPr algn="ctr">
              <a:defRPr sz="1200">
                <a:solidFill>
                  <a:schemeClr val="bg2"/>
                </a:solidFill>
              </a:defRPr>
            </a:lvl1pPr>
          </a:lstStyle>
          <a:p>
            <a:r>
              <a:rPr lang="fi-FI"/>
              <a:t>3.12.2019</a:t>
            </a:r>
          </a:p>
        </p:txBody>
      </p:sp>
      <p:pic>
        <p:nvPicPr>
          <p:cNvPr id="6" name="Kuva 5">
            <a:extLst>
              <a:ext uri="{FF2B5EF4-FFF2-40B4-BE49-F238E27FC236}">
                <a16:creationId xmlns:a16="http://schemas.microsoft.com/office/drawing/2014/main" id="{18DEB3E0-F72A-4B85-BD88-2FC1275639D9}"/>
              </a:ext>
            </a:extLst>
          </p:cNvPr>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1711264" y="6431280"/>
            <a:ext cx="478800" cy="428400"/>
          </a:xfrm>
          <a:prstGeom prst="rect">
            <a:avLst/>
          </a:prstGeom>
        </p:spPr>
      </p:pic>
    </p:spTree>
    <p:extLst>
      <p:ext uri="{BB962C8B-B14F-4D97-AF65-F5344CB8AC3E}">
        <p14:creationId xmlns:p14="http://schemas.microsoft.com/office/powerpoint/2010/main" val="818888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fi-FI"/>
          </a:p>
        </p:txBody>
      </p:sp>
      <p:sp>
        <p:nvSpPr>
          <p:cNvPr id="3" name="Sisällön paikkamerkki 2"/>
          <p:cNvSpPr>
            <a:spLocks noGrp="1"/>
          </p:cNvSpPr>
          <p:nvPr>
            <p:ph idx="1"/>
          </p:nvPr>
        </p:nvSpPr>
        <p:spPr>
          <a:xfrm>
            <a:off x="4766735" y="1435100"/>
            <a:ext cx="6815667" cy="4691064"/>
          </a:xfrm>
        </p:spPr>
        <p:txBody>
          <a:bodyPr/>
          <a:lstStyle>
            <a:lvl1pPr>
              <a:defRPr sz="2000"/>
            </a:lvl1pPr>
            <a:lvl2pPr>
              <a:defRPr sz="1400"/>
            </a:lvl2pPr>
            <a:lvl3pPr>
              <a:defRPr sz="14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kstin paikkamerkki 3"/>
          <p:cNvSpPr>
            <a:spLocks noGrp="1"/>
          </p:cNvSpPr>
          <p:nvPr>
            <p:ph type="body" sz="half" idx="2"/>
          </p:nvPr>
        </p:nvSpPr>
        <p:spPr>
          <a:xfrm>
            <a:off x="609601"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ian numeron paikkamerkki 5"/>
          <p:cNvSpPr>
            <a:spLocks noGrp="1"/>
          </p:cNvSpPr>
          <p:nvPr>
            <p:ph type="sldNum" sz="quarter" idx="16"/>
          </p:nvPr>
        </p:nvSpPr>
        <p:spPr>
          <a:xfrm>
            <a:off x="4667605" y="6194427"/>
            <a:ext cx="2844800" cy="365125"/>
          </a:xfrm>
          <a:prstGeom prst="rect">
            <a:avLst/>
          </a:prstGeom>
        </p:spPr>
        <p:txBody>
          <a:bodyPr/>
          <a:lstStyle>
            <a:lvl1pPr algn="ctr">
              <a:defRPr sz="1200"/>
            </a:lvl1pPr>
          </a:lstStyle>
          <a:p>
            <a:fld id="{0BAE8491-D0B0-4270-A8C4-B69DE13B866D}" type="slidenum">
              <a:rPr lang="fi-FI" smtClean="0"/>
              <a:t>‹#›</a:t>
            </a:fld>
            <a:endParaRPr lang="fi-FI"/>
          </a:p>
        </p:txBody>
      </p:sp>
      <p:sp>
        <p:nvSpPr>
          <p:cNvPr id="6" name="Päivämäärän paikkamerkki 3"/>
          <p:cNvSpPr>
            <a:spLocks noGrp="1"/>
          </p:cNvSpPr>
          <p:nvPr>
            <p:ph type="dt" sz="half" idx="14"/>
          </p:nvPr>
        </p:nvSpPr>
        <p:spPr>
          <a:xfrm>
            <a:off x="609601" y="6219825"/>
            <a:ext cx="2844800" cy="365125"/>
          </a:xfrm>
          <a:prstGeom prst="rect">
            <a:avLst/>
          </a:prstGeom>
        </p:spPr>
        <p:txBody>
          <a:bodyPr/>
          <a:lstStyle>
            <a:lvl1pPr algn="l">
              <a:defRPr sz="1200"/>
            </a:lvl1pPr>
          </a:lstStyle>
          <a:p>
            <a:r>
              <a:rPr lang="fi-FI"/>
              <a:t>3.12.2019</a:t>
            </a:r>
          </a:p>
        </p:txBody>
      </p:sp>
    </p:spTree>
    <p:extLst>
      <p:ext uri="{BB962C8B-B14F-4D97-AF65-F5344CB8AC3E}">
        <p14:creationId xmlns:p14="http://schemas.microsoft.com/office/powerpoint/2010/main" val="1926021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Otsikon paikkamerkki 1"/>
          <p:cNvSpPr>
            <a:spLocks noGrp="1"/>
          </p:cNvSpPr>
          <p:nvPr>
            <p:ph type="title"/>
          </p:nvPr>
        </p:nvSpPr>
        <p:spPr bwMode="auto">
          <a:xfrm>
            <a:off x="609600" y="274638"/>
            <a:ext cx="853247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i-FI"/>
              <a:t>Muokkaa perustyylejä naps.</a:t>
            </a:r>
          </a:p>
        </p:txBody>
      </p:sp>
      <p:sp>
        <p:nvSpPr>
          <p:cNvPr id="1027" name="Tekstin paikkamerkki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7" name="Päivämäärän paikkamerkki 3"/>
          <p:cNvSpPr>
            <a:spLocks noGrp="1"/>
          </p:cNvSpPr>
          <p:nvPr>
            <p:ph type="dt" sz="half" idx="2"/>
          </p:nvPr>
        </p:nvSpPr>
        <p:spPr>
          <a:xfrm>
            <a:off x="8737600" y="6175946"/>
            <a:ext cx="2844800" cy="365125"/>
          </a:xfrm>
          <a:prstGeom prst="rect">
            <a:avLst/>
          </a:prstGeom>
        </p:spPr>
        <p:txBody>
          <a:bodyPr/>
          <a:lstStyle>
            <a:lvl1pPr algn="r">
              <a:defRPr sz="825"/>
            </a:lvl1pPr>
          </a:lstStyle>
          <a:p>
            <a:r>
              <a:rPr lang="fi-FI"/>
              <a:t>3.12.2019</a:t>
            </a:r>
          </a:p>
        </p:txBody>
      </p:sp>
      <p:sp>
        <p:nvSpPr>
          <p:cNvPr id="8" name="Dian numeron paikkamerkki 5"/>
          <p:cNvSpPr>
            <a:spLocks noGrp="1"/>
          </p:cNvSpPr>
          <p:nvPr>
            <p:ph type="sldNum" sz="quarter" idx="4"/>
          </p:nvPr>
        </p:nvSpPr>
        <p:spPr>
          <a:xfrm>
            <a:off x="4667605" y="6194431"/>
            <a:ext cx="2844800" cy="365125"/>
          </a:xfrm>
          <a:prstGeom prst="rect">
            <a:avLst/>
          </a:prstGeom>
        </p:spPr>
        <p:txBody>
          <a:bodyPr/>
          <a:lstStyle>
            <a:lvl1pPr algn="ctr">
              <a:defRPr sz="825"/>
            </a:lvl1pPr>
          </a:lstStyle>
          <a:p>
            <a:fld id="{0BAE8491-D0B0-4270-A8C4-B69DE13B866D}" type="slidenum">
              <a:rPr lang="fi-FI" smtClean="0"/>
              <a:t>‹#›</a:t>
            </a:fld>
            <a:endParaRPr lang="fi-FI"/>
          </a:p>
        </p:txBody>
      </p:sp>
    </p:spTree>
    <p:extLst>
      <p:ext uri="{BB962C8B-B14F-4D97-AF65-F5344CB8AC3E}">
        <p14:creationId xmlns:p14="http://schemas.microsoft.com/office/powerpoint/2010/main" val="29626242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p:txStyles>
    <p:titleStyle>
      <a:lvl1pPr algn="l" defTabSz="342900" rtl="0" eaLnBrk="1" fontAlgn="base" hangingPunct="1">
        <a:spcBef>
          <a:spcPct val="0"/>
        </a:spcBef>
        <a:spcAft>
          <a:spcPct val="0"/>
        </a:spcAft>
        <a:defRPr sz="2400" b="1" kern="1200">
          <a:solidFill>
            <a:schemeClr val="tx2"/>
          </a:solidFill>
          <a:latin typeface="+mj-lt"/>
          <a:ea typeface="MS PGothic" pitchFamily="34" charset="-128"/>
          <a:cs typeface="ＭＳ Ｐゴシック" charset="0"/>
        </a:defRPr>
      </a:lvl1pPr>
      <a:lvl2pPr algn="l" defTabSz="342900" rtl="0" eaLnBrk="1" fontAlgn="base" hangingPunct="1">
        <a:spcBef>
          <a:spcPct val="0"/>
        </a:spcBef>
        <a:spcAft>
          <a:spcPct val="0"/>
        </a:spcAft>
        <a:defRPr sz="3000" b="1">
          <a:solidFill>
            <a:schemeClr val="tx2"/>
          </a:solidFill>
          <a:latin typeface="Trebuchet MS" charset="0"/>
          <a:ea typeface="MS PGothic" pitchFamily="34" charset="-128"/>
          <a:cs typeface="ＭＳ Ｐゴシック" charset="0"/>
        </a:defRPr>
      </a:lvl2pPr>
      <a:lvl3pPr algn="l" defTabSz="342900" rtl="0" eaLnBrk="1" fontAlgn="base" hangingPunct="1">
        <a:spcBef>
          <a:spcPct val="0"/>
        </a:spcBef>
        <a:spcAft>
          <a:spcPct val="0"/>
        </a:spcAft>
        <a:defRPr sz="3000" b="1">
          <a:solidFill>
            <a:schemeClr val="tx2"/>
          </a:solidFill>
          <a:latin typeface="Trebuchet MS" charset="0"/>
          <a:ea typeface="MS PGothic" pitchFamily="34" charset="-128"/>
          <a:cs typeface="ＭＳ Ｐゴシック" charset="0"/>
        </a:defRPr>
      </a:lvl3pPr>
      <a:lvl4pPr algn="l" defTabSz="342900" rtl="0" eaLnBrk="1" fontAlgn="base" hangingPunct="1">
        <a:spcBef>
          <a:spcPct val="0"/>
        </a:spcBef>
        <a:spcAft>
          <a:spcPct val="0"/>
        </a:spcAft>
        <a:defRPr sz="3000" b="1">
          <a:solidFill>
            <a:schemeClr val="tx2"/>
          </a:solidFill>
          <a:latin typeface="Trebuchet MS" charset="0"/>
          <a:ea typeface="MS PGothic" pitchFamily="34" charset="-128"/>
          <a:cs typeface="ＭＳ Ｐゴシック" charset="0"/>
        </a:defRPr>
      </a:lvl4pPr>
      <a:lvl5pPr algn="l" defTabSz="342900" rtl="0" eaLnBrk="1" fontAlgn="base" hangingPunct="1">
        <a:spcBef>
          <a:spcPct val="0"/>
        </a:spcBef>
        <a:spcAft>
          <a:spcPct val="0"/>
        </a:spcAft>
        <a:defRPr sz="3000" b="1">
          <a:solidFill>
            <a:schemeClr val="tx2"/>
          </a:solidFill>
          <a:latin typeface="Trebuchet MS" charset="0"/>
          <a:ea typeface="MS PGothic" pitchFamily="34" charset="-128"/>
          <a:cs typeface="ＭＳ Ｐゴシック" charset="0"/>
        </a:defRPr>
      </a:lvl5pPr>
      <a:lvl6pPr marL="342900" algn="l" defTabSz="342900" rtl="0" eaLnBrk="1" fontAlgn="base" hangingPunct="1">
        <a:spcBef>
          <a:spcPct val="0"/>
        </a:spcBef>
        <a:spcAft>
          <a:spcPct val="0"/>
        </a:spcAft>
        <a:defRPr sz="3000" b="1">
          <a:solidFill>
            <a:schemeClr val="tx2"/>
          </a:solidFill>
          <a:latin typeface="Trebuchet MS" charset="0"/>
          <a:ea typeface="ＭＳ Ｐゴシック" charset="0"/>
          <a:cs typeface="ＭＳ Ｐゴシック" charset="0"/>
        </a:defRPr>
      </a:lvl6pPr>
      <a:lvl7pPr marL="685800" algn="l" defTabSz="342900" rtl="0" eaLnBrk="1" fontAlgn="base" hangingPunct="1">
        <a:spcBef>
          <a:spcPct val="0"/>
        </a:spcBef>
        <a:spcAft>
          <a:spcPct val="0"/>
        </a:spcAft>
        <a:defRPr sz="3000" b="1">
          <a:solidFill>
            <a:schemeClr val="tx2"/>
          </a:solidFill>
          <a:latin typeface="Trebuchet MS" charset="0"/>
          <a:ea typeface="ＭＳ Ｐゴシック" charset="0"/>
          <a:cs typeface="ＭＳ Ｐゴシック" charset="0"/>
        </a:defRPr>
      </a:lvl7pPr>
      <a:lvl8pPr marL="1028700" algn="l" defTabSz="342900" rtl="0" eaLnBrk="1" fontAlgn="base" hangingPunct="1">
        <a:spcBef>
          <a:spcPct val="0"/>
        </a:spcBef>
        <a:spcAft>
          <a:spcPct val="0"/>
        </a:spcAft>
        <a:defRPr sz="3000" b="1">
          <a:solidFill>
            <a:schemeClr val="tx2"/>
          </a:solidFill>
          <a:latin typeface="Trebuchet MS" charset="0"/>
          <a:ea typeface="ＭＳ Ｐゴシック" charset="0"/>
          <a:cs typeface="ＭＳ Ｐゴシック" charset="0"/>
        </a:defRPr>
      </a:lvl8pPr>
      <a:lvl9pPr marL="1371600" algn="l" defTabSz="342900" rtl="0" eaLnBrk="1" fontAlgn="base" hangingPunct="1">
        <a:spcBef>
          <a:spcPct val="0"/>
        </a:spcBef>
        <a:spcAft>
          <a:spcPct val="0"/>
        </a:spcAft>
        <a:defRPr sz="3000" b="1">
          <a:solidFill>
            <a:schemeClr val="tx2"/>
          </a:solidFill>
          <a:latin typeface="Trebuchet MS" charset="0"/>
          <a:ea typeface="ＭＳ Ｐゴシック" charset="0"/>
          <a:cs typeface="ＭＳ Ｐゴシック" charset="0"/>
        </a:defRPr>
      </a:lvl9pPr>
    </p:titleStyle>
    <p:bodyStyle>
      <a:lvl1pPr marL="257175" indent="-257175" algn="l" defTabSz="342900" rtl="0" eaLnBrk="1" fontAlgn="base" hangingPunct="1">
        <a:spcBef>
          <a:spcPct val="20000"/>
        </a:spcBef>
        <a:spcAft>
          <a:spcPct val="0"/>
        </a:spcAft>
        <a:defRPr sz="1500" kern="1200">
          <a:solidFill>
            <a:schemeClr val="tx1"/>
          </a:solidFill>
          <a:latin typeface="+mn-lt"/>
          <a:ea typeface="MS PGothic" pitchFamily="34" charset="-128"/>
          <a:cs typeface="ＭＳ Ｐゴシック" charset="0"/>
        </a:defRPr>
      </a:lvl1pPr>
      <a:lvl2pPr marL="557213" indent="-214313" algn="l" defTabSz="342900" rtl="0" eaLnBrk="1" fontAlgn="base" hangingPunct="1">
        <a:spcBef>
          <a:spcPct val="20000"/>
        </a:spcBef>
        <a:spcAft>
          <a:spcPct val="0"/>
        </a:spcAft>
        <a:buClr>
          <a:schemeClr val="accent2"/>
        </a:buClr>
        <a:buFont typeface="Arial" pitchFamily="34" charset="0"/>
        <a:buChar char="•"/>
        <a:defRPr sz="1200" kern="1200">
          <a:solidFill>
            <a:schemeClr val="tx1"/>
          </a:solidFill>
          <a:latin typeface="+mn-lt"/>
          <a:ea typeface="MS PGothic" pitchFamily="34" charset="-128"/>
          <a:cs typeface="+mn-cs"/>
        </a:defRPr>
      </a:lvl2pPr>
      <a:lvl3pPr marL="857250" indent="-171450" algn="l" defTabSz="342900" rtl="0" eaLnBrk="1" fontAlgn="base" hangingPunct="1">
        <a:spcBef>
          <a:spcPct val="20000"/>
        </a:spcBef>
        <a:spcAft>
          <a:spcPct val="0"/>
        </a:spcAft>
        <a:buClr>
          <a:schemeClr val="accent2"/>
        </a:buClr>
        <a:buFont typeface="Arial" pitchFamily="34" charset="0"/>
        <a:buChar char="•"/>
        <a:defRPr sz="1200" kern="1200">
          <a:solidFill>
            <a:schemeClr val="tx1"/>
          </a:solidFill>
          <a:latin typeface="+mn-lt"/>
          <a:ea typeface="MS PGothic" pitchFamily="34" charset="-128"/>
          <a:cs typeface="+mn-cs"/>
        </a:defRPr>
      </a:lvl3pPr>
      <a:lvl4pPr marL="1200150" indent="-171450" algn="l" defTabSz="342900" rtl="0" eaLnBrk="1" fontAlgn="base" hangingPunct="1">
        <a:spcBef>
          <a:spcPct val="20000"/>
        </a:spcBef>
        <a:spcAft>
          <a:spcPct val="0"/>
        </a:spcAft>
        <a:buClr>
          <a:schemeClr val="accent2"/>
        </a:buClr>
        <a:buFont typeface="Arial" pitchFamily="34" charset="0"/>
        <a:buChar char="•"/>
        <a:defRPr sz="1200" kern="1200">
          <a:solidFill>
            <a:schemeClr val="tx1"/>
          </a:solidFill>
          <a:latin typeface="+mn-lt"/>
          <a:ea typeface="MS PGothic" pitchFamily="34" charset="-128"/>
          <a:cs typeface="+mn-cs"/>
        </a:defRPr>
      </a:lvl4pPr>
      <a:lvl5pPr marL="1543050" indent="-171450" algn="l" defTabSz="342900" rtl="0" eaLnBrk="1" fontAlgn="base" hangingPunct="1">
        <a:spcBef>
          <a:spcPct val="20000"/>
        </a:spcBef>
        <a:spcAft>
          <a:spcPct val="0"/>
        </a:spcAft>
        <a:buClr>
          <a:schemeClr val="accent2"/>
        </a:buClr>
        <a:buFont typeface="Arial" pitchFamily="34" charset="0"/>
        <a:buChar char="•"/>
        <a:defRPr sz="1200" kern="1200">
          <a:solidFill>
            <a:schemeClr val="tx1"/>
          </a:solidFill>
          <a:latin typeface="+mn-lt"/>
          <a:ea typeface="MS PGothic" pitchFamily="34" charset="-128"/>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fi-FI"/>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45E69C-1B6D-4205-A8FE-D3EDEC679D86}"/>
              </a:ext>
            </a:extLst>
          </p:cNvPr>
          <p:cNvSpPr>
            <a:spLocks noGrp="1"/>
          </p:cNvSpPr>
          <p:nvPr>
            <p:ph type="ctrTitle"/>
          </p:nvPr>
        </p:nvSpPr>
        <p:spPr>
          <a:xfrm>
            <a:off x="1416068" y="2400300"/>
            <a:ext cx="10363200" cy="1268517"/>
          </a:xfrm>
        </p:spPr>
        <p:txBody>
          <a:bodyPr/>
          <a:lstStyle/>
          <a:p>
            <a:r>
              <a:rPr lang="fi-FI" sz="3200" dirty="0"/>
              <a:t>Opetus- ja kulttuuriministeriö</a:t>
            </a:r>
            <a:br>
              <a:rPr lang="fi-FI" sz="3200" dirty="0"/>
            </a:br>
            <a:r>
              <a:rPr lang="fi-FI" sz="2800" dirty="0"/>
              <a:t>Esittävän taiteen valtionrahoituksen uudistus</a:t>
            </a:r>
            <a:br>
              <a:rPr lang="fi-FI" sz="2800" dirty="0"/>
            </a:br>
            <a:r>
              <a:rPr lang="fi-FI" sz="2800" dirty="0"/>
              <a:t>3.12.2019 </a:t>
            </a:r>
            <a:endParaRPr lang="fi-FI" sz="3200" dirty="0"/>
          </a:p>
        </p:txBody>
      </p:sp>
      <p:sp>
        <p:nvSpPr>
          <p:cNvPr id="5" name="Content Placeholder 4">
            <a:extLst>
              <a:ext uri="{FF2B5EF4-FFF2-40B4-BE49-F238E27FC236}">
                <a16:creationId xmlns:a16="http://schemas.microsoft.com/office/drawing/2014/main" id="{D04B0A07-F3FC-4B43-8031-E34DBB614A14}"/>
              </a:ext>
            </a:extLst>
          </p:cNvPr>
          <p:cNvSpPr>
            <a:spLocks noGrp="1"/>
          </p:cNvSpPr>
          <p:nvPr>
            <p:ph sz="quarter" idx="13"/>
          </p:nvPr>
        </p:nvSpPr>
        <p:spPr>
          <a:xfrm>
            <a:off x="1415470" y="3888591"/>
            <a:ext cx="9634331" cy="903288"/>
          </a:xfrm>
        </p:spPr>
        <p:txBody>
          <a:bodyPr/>
          <a:lstStyle/>
          <a:p>
            <a:r>
              <a:rPr lang="fi-FI" sz="1800" dirty="0"/>
              <a:t>Kooste esittävän taiteen asiantuntijoiden näkemyksistä</a:t>
            </a:r>
          </a:p>
          <a:p>
            <a:r>
              <a:rPr lang="fi-FI" sz="1800" dirty="0"/>
              <a:t>Janne Jauhiainen, Anu Valtari ja Tuomo Lähdeniemi</a:t>
            </a:r>
          </a:p>
        </p:txBody>
      </p:sp>
    </p:spTree>
    <p:extLst>
      <p:ext uri="{BB962C8B-B14F-4D97-AF65-F5344CB8AC3E}">
        <p14:creationId xmlns:p14="http://schemas.microsoft.com/office/powerpoint/2010/main" val="309207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13"/>
          <p:cNvSpPr>
            <a:spLocks noGrp="1"/>
          </p:cNvSpPr>
          <p:nvPr>
            <p:ph type="dt" sz="half" idx="14"/>
          </p:nvPr>
        </p:nvSpPr>
        <p:spPr/>
        <p:txBody>
          <a:bodyPr/>
          <a:lstStyle/>
          <a:p>
            <a:r>
              <a:rPr lang="fi-FI"/>
              <a:t>3.12.2019</a:t>
            </a:r>
          </a:p>
        </p:txBody>
      </p:sp>
      <p:sp>
        <p:nvSpPr>
          <p:cNvPr id="16386" name="Otsikko 3"/>
          <p:cNvSpPr>
            <a:spLocks noGrp="1"/>
          </p:cNvSpPr>
          <p:nvPr>
            <p:ph type="title"/>
          </p:nvPr>
        </p:nvSpPr>
        <p:spPr/>
        <p:txBody>
          <a:bodyPr/>
          <a:lstStyle/>
          <a:p>
            <a:r>
              <a:rPr lang="fi-FI" sz="2800" dirty="0"/>
              <a:t>Osallistumisia yhteensä 299</a:t>
            </a:r>
            <a:br>
              <a:rPr lang="fi-FI" sz="2800" dirty="0"/>
            </a:br>
            <a:r>
              <a:rPr lang="fi-FI" sz="2000" dirty="0"/>
              <a:t>Osa näistä ryhmäosallistumisia</a:t>
            </a:r>
            <a:endParaRPr lang="fi-FI" sz="2800" dirty="0"/>
          </a:p>
        </p:txBody>
      </p:sp>
      <p:grpSp>
        <p:nvGrpSpPr>
          <p:cNvPr id="5" name="Group 4">
            <a:extLst>
              <a:ext uri="{FF2B5EF4-FFF2-40B4-BE49-F238E27FC236}">
                <a16:creationId xmlns:a16="http://schemas.microsoft.com/office/drawing/2014/main" id="{27A318E4-7A6B-4B6B-B856-4564B35C5C24}"/>
              </a:ext>
            </a:extLst>
          </p:cNvPr>
          <p:cNvGrpSpPr/>
          <p:nvPr/>
        </p:nvGrpSpPr>
        <p:grpSpPr>
          <a:xfrm>
            <a:off x="1046001" y="1498729"/>
            <a:ext cx="7331448" cy="2208008"/>
            <a:chOff x="2322108" y="1205045"/>
            <a:chExt cx="7331448" cy="2208008"/>
          </a:xfrm>
        </p:grpSpPr>
        <p:pic>
          <p:nvPicPr>
            <p:cNvPr id="2" name="Kuva 1"/>
            <p:cNvPicPr>
              <a:picLocks noChangeAspect="1"/>
            </p:cNvPicPr>
            <p:nvPr/>
          </p:nvPicPr>
          <p:blipFill>
            <a:blip r:embed="rId2" cstate="hqprint">
              <a:extLst>
                <a:ext uri="{28A0092B-C50C-407E-A947-70E740481C1C}">
                  <a14:useLocalDpi xmlns:a14="http://schemas.microsoft.com/office/drawing/2010/main" val="0"/>
                </a:ext>
              </a:extLst>
            </a:blip>
            <a:srcRect/>
            <a:stretch/>
          </p:blipFill>
          <p:spPr>
            <a:xfrm>
              <a:off x="2322108" y="1262087"/>
              <a:ext cx="1262910" cy="1231381"/>
            </a:xfrm>
            <a:prstGeom prst="rect">
              <a:avLst/>
            </a:prstGeom>
          </p:spPr>
        </p:pic>
        <p:sp>
          <p:nvSpPr>
            <p:cNvPr id="3" name="Tekstiruutu 2"/>
            <p:cNvSpPr txBox="1"/>
            <p:nvPr/>
          </p:nvSpPr>
          <p:spPr>
            <a:xfrm>
              <a:off x="3714687" y="1205045"/>
              <a:ext cx="2060537" cy="369332"/>
            </a:xfrm>
            <a:prstGeom prst="rect">
              <a:avLst/>
            </a:prstGeom>
            <a:noFill/>
          </p:spPr>
          <p:txBody>
            <a:bodyPr wrap="square" rtlCol="0">
              <a:spAutoFit/>
            </a:bodyPr>
            <a:lstStyle/>
            <a:p>
              <a:r>
                <a:rPr lang="fi-FI" b="1" dirty="0">
                  <a:solidFill>
                    <a:schemeClr val="tx2"/>
                  </a:solidFill>
                </a:rPr>
                <a:t>Rooli</a:t>
              </a:r>
            </a:p>
          </p:txBody>
        </p:sp>
        <p:sp>
          <p:nvSpPr>
            <p:cNvPr id="10" name="Sisällön paikkamerkki 4"/>
            <p:cNvSpPr txBox="1">
              <a:spLocks/>
            </p:cNvSpPr>
            <p:nvPr/>
          </p:nvSpPr>
          <p:spPr bwMode="auto">
            <a:xfrm>
              <a:off x="3714686" y="1612854"/>
              <a:ext cx="5938870" cy="1800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defRPr sz="2000" kern="1200">
                  <a:solidFill>
                    <a:schemeClr val="tx1"/>
                  </a:solidFill>
                  <a:latin typeface="+mn-lt"/>
                  <a:ea typeface="MS PGothic" pitchFamily="34" charset="-128"/>
                  <a:cs typeface="ＭＳ Ｐゴシック" charset="0"/>
                </a:defRPr>
              </a:lvl1pPr>
              <a:lvl2pPr marL="742950" indent="-285750" algn="l" defTabSz="457200" rtl="0" eaLnBrk="1" fontAlgn="base" hangingPunct="1">
                <a:spcBef>
                  <a:spcPct val="20000"/>
                </a:spcBef>
                <a:spcAft>
                  <a:spcPct val="0"/>
                </a:spcAft>
                <a:buClr>
                  <a:schemeClr val="accent2"/>
                </a:buClr>
                <a:buFont typeface="Arial" pitchFamily="34" charset="0"/>
                <a:buChar char="•"/>
                <a:defRPr sz="14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Clr>
                  <a:schemeClr val="accent2"/>
                </a:buClr>
                <a:buFont typeface="Arial" pitchFamily="34" charset="0"/>
                <a:buChar char="•"/>
                <a:defRPr sz="1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Clr>
                  <a:schemeClr val="accent2"/>
                </a:buClr>
                <a:buFont typeface="Arial" pitchFamily="34" charset="0"/>
                <a:buChar char="•"/>
                <a:defRPr sz="14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Clr>
                  <a:schemeClr val="accent2"/>
                </a:buClr>
                <a:buFont typeface="Arial" pitchFamily="34" charset="0"/>
                <a:buChar char="•"/>
                <a:defRPr sz="14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r>
                <a:rPr lang="fi-FI" sz="1400" dirty="0"/>
                <a:t>Taideorganisaation edustaja / VOS-toimija			95</a:t>
              </a:r>
            </a:p>
            <a:p>
              <a:pPr marL="0" indent="0"/>
              <a:r>
                <a:rPr lang="fi-FI" sz="1400" dirty="0"/>
                <a:t>Taiteilija / vapaa kenttä						60		</a:t>
              </a:r>
            </a:p>
            <a:p>
              <a:pPr marL="0" indent="0"/>
              <a:r>
                <a:rPr lang="fi-FI" sz="1400" dirty="0"/>
                <a:t>Järjestöorganisaation edustajana 					41</a:t>
              </a:r>
            </a:p>
            <a:p>
              <a:pPr marL="0" indent="0"/>
              <a:r>
                <a:rPr lang="fi-FI" sz="1400" dirty="0"/>
                <a:t>Taiteilija / VOS-toimija						40		</a:t>
              </a:r>
            </a:p>
            <a:p>
              <a:pPr marL="0" indent="0"/>
              <a:r>
                <a:rPr lang="fi-FI" sz="1400" dirty="0"/>
                <a:t>Taideorganisaation edustaja / vapaa kenttä			40</a:t>
              </a:r>
            </a:p>
            <a:p>
              <a:pPr marL="0" indent="0"/>
              <a:r>
                <a:rPr lang="fi-FI" sz="1400" dirty="0"/>
                <a:t>Jokin muu rooli								20</a:t>
              </a:r>
            </a:p>
            <a:p>
              <a:pPr marL="0" indent="0"/>
              <a:r>
                <a:rPr lang="fi-FI" sz="1400" dirty="0"/>
                <a:t>Taiteilija / ei tietoa organisaation rahoitustavasta		3</a:t>
              </a:r>
            </a:p>
          </p:txBody>
        </p:sp>
      </p:grpSp>
      <p:grpSp>
        <p:nvGrpSpPr>
          <p:cNvPr id="6" name="Group 5">
            <a:extLst>
              <a:ext uri="{FF2B5EF4-FFF2-40B4-BE49-F238E27FC236}">
                <a16:creationId xmlns:a16="http://schemas.microsoft.com/office/drawing/2014/main" id="{6AE22AFD-3E06-4E2D-AB09-76C195D62C00}"/>
              </a:ext>
            </a:extLst>
          </p:cNvPr>
          <p:cNvGrpSpPr/>
          <p:nvPr/>
        </p:nvGrpSpPr>
        <p:grpSpPr>
          <a:xfrm>
            <a:off x="1035224" y="4073395"/>
            <a:ext cx="4441551" cy="1807641"/>
            <a:chOff x="3404143" y="3573016"/>
            <a:chExt cx="4441551" cy="1807641"/>
          </a:xfrm>
        </p:grpSpPr>
        <p:pic>
          <p:nvPicPr>
            <p:cNvPr id="11" name="Kuva 10"/>
            <p:cNvPicPr>
              <a:picLocks noChangeAspect="1"/>
            </p:cNvPicPr>
            <p:nvPr/>
          </p:nvPicPr>
          <p:blipFill>
            <a:blip r:embed="rId3" cstate="hqprint">
              <a:extLst>
                <a:ext uri="{28A0092B-C50C-407E-A947-70E740481C1C}">
                  <a14:useLocalDpi xmlns:a14="http://schemas.microsoft.com/office/drawing/2010/main" val="0"/>
                </a:ext>
              </a:extLst>
            </a:blip>
            <a:srcRect/>
            <a:stretch/>
          </p:blipFill>
          <p:spPr>
            <a:xfrm>
              <a:off x="3404143" y="3573016"/>
              <a:ext cx="1220948" cy="1180314"/>
            </a:xfrm>
            <a:prstGeom prst="rect">
              <a:avLst/>
            </a:prstGeom>
          </p:spPr>
        </p:pic>
        <p:sp>
          <p:nvSpPr>
            <p:cNvPr id="12" name="Tekstiruutu 11"/>
            <p:cNvSpPr txBox="1"/>
            <p:nvPr/>
          </p:nvSpPr>
          <p:spPr>
            <a:xfrm>
              <a:off x="4833091" y="3573016"/>
              <a:ext cx="2060537" cy="369332"/>
            </a:xfrm>
            <a:prstGeom prst="rect">
              <a:avLst/>
            </a:prstGeom>
            <a:noFill/>
          </p:spPr>
          <p:txBody>
            <a:bodyPr wrap="square" rtlCol="0">
              <a:spAutoFit/>
            </a:bodyPr>
            <a:lstStyle/>
            <a:p>
              <a:r>
                <a:rPr lang="fi-FI" b="1" dirty="0">
                  <a:solidFill>
                    <a:schemeClr val="tx2"/>
                  </a:solidFill>
                </a:rPr>
                <a:t>Taiteenala</a:t>
              </a:r>
            </a:p>
          </p:txBody>
        </p:sp>
        <p:sp>
          <p:nvSpPr>
            <p:cNvPr id="13" name="Sisällön paikkamerkki 4"/>
            <p:cNvSpPr txBox="1">
              <a:spLocks/>
            </p:cNvSpPr>
            <p:nvPr/>
          </p:nvSpPr>
          <p:spPr bwMode="auto">
            <a:xfrm>
              <a:off x="4833089" y="4009700"/>
              <a:ext cx="3012605" cy="1370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defRPr sz="2000" kern="1200">
                  <a:solidFill>
                    <a:schemeClr val="tx1"/>
                  </a:solidFill>
                  <a:latin typeface="+mn-lt"/>
                  <a:ea typeface="MS PGothic" pitchFamily="34" charset="-128"/>
                  <a:cs typeface="ＭＳ Ｐゴシック" charset="0"/>
                </a:defRPr>
              </a:lvl1pPr>
              <a:lvl2pPr marL="742950" indent="-285750" algn="l" defTabSz="457200" rtl="0" eaLnBrk="1" fontAlgn="base" hangingPunct="1">
                <a:spcBef>
                  <a:spcPct val="20000"/>
                </a:spcBef>
                <a:spcAft>
                  <a:spcPct val="0"/>
                </a:spcAft>
                <a:buClr>
                  <a:schemeClr val="accent2"/>
                </a:buClr>
                <a:buFont typeface="Arial" pitchFamily="34" charset="0"/>
                <a:buChar char="•"/>
                <a:defRPr sz="14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Clr>
                  <a:schemeClr val="accent2"/>
                </a:buClr>
                <a:buFont typeface="Arial" pitchFamily="34" charset="0"/>
                <a:buChar char="•"/>
                <a:defRPr sz="1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Clr>
                  <a:schemeClr val="accent2"/>
                </a:buClr>
                <a:buFont typeface="Arial" pitchFamily="34" charset="0"/>
                <a:buChar char="•"/>
                <a:defRPr sz="14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Clr>
                  <a:schemeClr val="accent2"/>
                </a:buClr>
                <a:buFont typeface="Arial" pitchFamily="34" charset="0"/>
                <a:buChar char="•"/>
                <a:defRPr sz="14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r>
                <a:rPr lang="fi-FI" sz="1400" dirty="0"/>
                <a:t>Puheteatteri			112</a:t>
              </a:r>
            </a:p>
            <a:p>
              <a:pPr marL="0" indent="0"/>
              <a:r>
                <a:rPr lang="fi-FI" sz="1400" dirty="0"/>
                <a:t>Musiikki				87	</a:t>
              </a:r>
            </a:p>
            <a:p>
              <a:pPr marL="0" indent="0"/>
              <a:r>
                <a:rPr lang="fi-FI" sz="1400" dirty="0"/>
                <a:t>Joku muu				45	</a:t>
              </a:r>
            </a:p>
            <a:p>
              <a:pPr marL="0" indent="0"/>
              <a:r>
                <a:rPr lang="fi-FI" sz="1400" dirty="0"/>
                <a:t>Tanssi				37	</a:t>
              </a:r>
            </a:p>
            <a:p>
              <a:pPr marL="0" indent="0"/>
              <a:r>
                <a:rPr lang="fi-FI" sz="1400" dirty="0"/>
                <a:t>Sirkus				15</a:t>
              </a:r>
            </a:p>
            <a:p>
              <a:pPr marL="0" indent="0"/>
              <a:endParaRPr lang="fi-FI" sz="1400" dirty="0"/>
            </a:p>
          </p:txBody>
        </p:sp>
      </p:grpSp>
      <p:grpSp>
        <p:nvGrpSpPr>
          <p:cNvPr id="7" name="Group 6">
            <a:extLst>
              <a:ext uri="{FF2B5EF4-FFF2-40B4-BE49-F238E27FC236}">
                <a16:creationId xmlns:a16="http://schemas.microsoft.com/office/drawing/2014/main" id="{702D25CE-D00D-42F2-82E6-C9E61AAA4DD4}"/>
              </a:ext>
            </a:extLst>
          </p:cNvPr>
          <p:cNvGrpSpPr/>
          <p:nvPr/>
        </p:nvGrpSpPr>
        <p:grpSpPr>
          <a:xfrm>
            <a:off x="7815001" y="1305952"/>
            <a:ext cx="3927820" cy="4652084"/>
            <a:chOff x="9522778" y="262861"/>
            <a:chExt cx="3927820" cy="4652084"/>
          </a:xfrm>
        </p:grpSpPr>
        <p:pic>
          <p:nvPicPr>
            <p:cNvPr id="17" name="Kuva 16"/>
            <p:cNvPicPr>
              <a:picLocks noChangeAspect="1"/>
            </p:cNvPicPr>
            <p:nvPr/>
          </p:nvPicPr>
          <p:blipFill>
            <a:blip r:embed="rId4" cstate="hqprint">
              <a:extLst>
                <a:ext uri="{28A0092B-C50C-407E-A947-70E740481C1C}">
                  <a14:useLocalDpi xmlns:a14="http://schemas.microsoft.com/office/drawing/2010/main" val="0"/>
                </a:ext>
              </a:extLst>
            </a:blip>
            <a:srcRect/>
            <a:stretch/>
          </p:blipFill>
          <p:spPr>
            <a:xfrm>
              <a:off x="11047803" y="262861"/>
              <a:ext cx="1012065" cy="1437525"/>
            </a:xfrm>
            <a:prstGeom prst="rect">
              <a:avLst/>
            </a:prstGeom>
          </p:spPr>
        </p:pic>
        <p:sp>
          <p:nvSpPr>
            <p:cNvPr id="18" name="Tekstiruutu 17"/>
            <p:cNvSpPr txBox="1"/>
            <p:nvPr/>
          </p:nvSpPr>
          <p:spPr>
            <a:xfrm>
              <a:off x="9522779" y="1808562"/>
              <a:ext cx="3927819" cy="369332"/>
            </a:xfrm>
            <a:prstGeom prst="rect">
              <a:avLst/>
            </a:prstGeom>
            <a:noFill/>
          </p:spPr>
          <p:txBody>
            <a:bodyPr wrap="square" rtlCol="0">
              <a:spAutoFit/>
            </a:bodyPr>
            <a:lstStyle/>
            <a:p>
              <a:r>
                <a:rPr lang="fi-FI" b="1" dirty="0">
                  <a:solidFill>
                    <a:schemeClr val="tx2"/>
                  </a:solidFill>
                </a:rPr>
                <a:t>Ensisijainen toiminta-alue (top 10)</a:t>
              </a:r>
            </a:p>
          </p:txBody>
        </p:sp>
        <p:sp>
          <p:nvSpPr>
            <p:cNvPr id="19" name="Sisällön paikkamerkki 4"/>
            <p:cNvSpPr txBox="1">
              <a:spLocks/>
            </p:cNvSpPr>
            <p:nvPr/>
          </p:nvSpPr>
          <p:spPr bwMode="auto">
            <a:xfrm>
              <a:off x="9522778" y="2252220"/>
              <a:ext cx="3810703" cy="266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defRPr sz="2000" kern="1200">
                  <a:solidFill>
                    <a:schemeClr val="tx1"/>
                  </a:solidFill>
                  <a:latin typeface="+mn-lt"/>
                  <a:ea typeface="MS PGothic" pitchFamily="34" charset="-128"/>
                  <a:cs typeface="ＭＳ Ｐゴシック" charset="0"/>
                </a:defRPr>
              </a:lvl1pPr>
              <a:lvl2pPr marL="742950" indent="-285750" algn="l" defTabSz="457200" rtl="0" eaLnBrk="1" fontAlgn="base" hangingPunct="1">
                <a:spcBef>
                  <a:spcPct val="20000"/>
                </a:spcBef>
                <a:spcAft>
                  <a:spcPct val="0"/>
                </a:spcAft>
                <a:buClr>
                  <a:schemeClr val="accent2"/>
                </a:buClr>
                <a:buFont typeface="Arial" pitchFamily="34" charset="0"/>
                <a:buChar char="•"/>
                <a:defRPr sz="14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Clr>
                  <a:schemeClr val="accent2"/>
                </a:buClr>
                <a:buFont typeface="Arial" pitchFamily="34" charset="0"/>
                <a:buChar char="•"/>
                <a:defRPr sz="1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Clr>
                  <a:schemeClr val="accent2"/>
                </a:buClr>
                <a:buFont typeface="Arial" pitchFamily="34" charset="0"/>
                <a:buChar char="•"/>
                <a:defRPr sz="14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Clr>
                  <a:schemeClr val="accent2"/>
                </a:buClr>
                <a:buFont typeface="Arial" pitchFamily="34" charset="0"/>
                <a:buChar char="•"/>
                <a:defRPr sz="14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r>
                <a:rPr lang="fi-FI" sz="1400" dirty="0"/>
                <a:t>Pääkaupunkiseutu			123	</a:t>
              </a:r>
            </a:p>
            <a:p>
              <a:pPr marL="0" indent="0"/>
              <a:r>
                <a:rPr lang="fi-FI" sz="1400" dirty="0"/>
                <a:t>Koko maa tai ulkomaat			39	</a:t>
              </a:r>
            </a:p>
            <a:p>
              <a:pPr marL="0" indent="0"/>
              <a:r>
                <a:rPr lang="fi-FI" sz="1400" dirty="0"/>
                <a:t>Pirkanmaa					21	</a:t>
              </a:r>
            </a:p>
            <a:p>
              <a:pPr marL="0" indent="0"/>
              <a:r>
                <a:rPr lang="fi-FI" sz="1400" dirty="0"/>
                <a:t>Lappi						14</a:t>
              </a:r>
            </a:p>
            <a:p>
              <a:pPr marL="0" indent="0"/>
              <a:r>
                <a:rPr lang="fi-FI" sz="1400" dirty="0"/>
                <a:t>Kainuu					14</a:t>
              </a:r>
            </a:p>
            <a:p>
              <a:pPr marL="0" indent="0"/>
              <a:r>
                <a:rPr lang="fi-FI" sz="1400" dirty="0"/>
                <a:t>Keski-Suomi				11</a:t>
              </a:r>
            </a:p>
            <a:p>
              <a:pPr marL="0" indent="0"/>
              <a:r>
                <a:rPr lang="fi-FI" sz="1400" dirty="0"/>
                <a:t>Muu Uusimaa (ei </a:t>
              </a:r>
              <a:r>
                <a:rPr lang="fi-FI" sz="1400" dirty="0" err="1"/>
                <a:t>pks</a:t>
              </a:r>
              <a:r>
                <a:rPr lang="fi-FI" sz="1400" dirty="0"/>
                <a:t>)	 		9 </a:t>
              </a:r>
            </a:p>
            <a:p>
              <a:pPr marL="0" indent="0"/>
              <a:r>
                <a:rPr lang="fi-FI" sz="1400" dirty="0"/>
                <a:t>Pohjois-Karjala				8	</a:t>
              </a:r>
            </a:p>
            <a:p>
              <a:pPr marL="0" indent="0"/>
              <a:r>
                <a:rPr lang="fi-FI" sz="1400" dirty="0"/>
                <a:t>Pohjois-Savo				8</a:t>
              </a:r>
            </a:p>
            <a:p>
              <a:pPr marL="0" indent="0"/>
              <a:r>
                <a:rPr lang="fi-FI" sz="1400" dirty="0"/>
                <a:t>Varsinais-Suomi				8	</a:t>
              </a:r>
            </a:p>
            <a:p>
              <a:pPr marL="0" indent="0"/>
              <a:r>
                <a:rPr lang="fi-FI" sz="1400" dirty="0"/>
                <a:t/>
              </a:r>
              <a:br>
                <a:rPr lang="fi-FI" sz="1400" dirty="0"/>
              </a:br>
              <a:endParaRPr lang="fi-FI" sz="1400" dirty="0"/>
            </a:p>
          </p:txBody>
        </p:sp>
      </p:grpSp>
      <p:sp>
        <p:nvSpPr>
          <p:cNvPr id="8" name="Slide Number Placeholder 7">
            <a:extLst>
              <a:ext uri="{FF2B5EF4-FFF2-40B4-BE49-F238E27FC236}">
                <a16:creationId xmlns:a16="http://schemas.microsoft.com/office/drawing/2014/main" id="{51D1E288-B2E3-4DA1-9B7F-765A2A77B866}"/>
              </a:ext>
            </a:extLst>
          </p:cNvPr>
          <p:cNvSpPr>
            <a:spLocks noGrp="1"/>
          </p:cNvSpPr>
          <p:nvPr>
            <p:ph type="sldNum" sz="quarter" idx="16"/>
          </p:nvPr>
        </p:nvSpPr>
        <p:spPr/>
        <p:txBody>
          <a:bodyPr/>
          <a:lstStyle/>
          <a:p>
            <a:fld id="{9CDC3FFB-3268-453B-B185-AB33BF655EEC}" type="slidenum">
              <a:rPr lang="fi-FI" smtClean="0"/>
              <a:t>2</a:t>
            </a:fld>
            <a:endParaRPr lang="fi-FI" dirty="0"/>
          </a:p>
        </p:txBody>
      </p:sp>
    </p:spTree>
    <p:extLst>
      <p:ext uri="{BB962C8B-B14F-4D97-AF65-F5344CB8AC3E}">
        <p14:creationId xmlns:p14="http://schemas.microsoft.com/office/powerpoint/2010/main" val="2902951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E0E0131-D72E-41E0-8E6E-6C981A79F629}"/>
              </a:ext>
            </a:extLst>
          </p:cNvPr>
          <p:cNvSpPr>
            <a:spLocks noGrp="1"/>
          </p:cNvSpPr>
          <p:nvPr>
            <p:ph type="title"/>
          </p:nvPr>
        </p:nvSpPr>
        <p:spPr>
          <a:xfrm>
            <a:off x="314325" y="274638"/>
            <a:ext cx="11053111" cy="1143000"/>
          </a:xfrm>
        </p:spPr>
        <p:txBody>
          <a:bodyPr/>
          <a:lstStyle/>
          <a:p>
            <a:r>
              <a:rPr lang="fi-FI" sz="2800" dirty="0"/>
              <a:t>1 Valtionosuuspäätöksien määräaikaisuus (3 tai 6 vuotta)</a:t>
            </a:r>
          </a:p>
        </p:txBody>
      </p:sp>
      <p:sp>
        <p:nvSpPr>
          <p:cNvPr id="5" name="Content Placeholder 4">
            <a:extLst>
              <a:ext uri="{FF2B5EF4-FFF2-40B4-BE49-F238E27FC236}">
                <a16:creationId xmlns:a16="http://schemas.microsoft.com/office/drawing/2014/main" id="{C895FF82-B9E5-45DB-8EC2-313EBC6D2CD5}"/>
              </a:ext>
            </a:extLst>
          </p:cNvPr>
          <p:cNvSpPr>
            <a:spLocks noGrp="1"/>
          </p:cNvSpPr>
          <p:nvPr>
            <p:ph idx="1"/>
          </p:nvPr>
        </p:nvSpPr>
        <p:spPr>
          <a:xfrm>
            <a:off x="609600" y="1328291"/>
            <a:ext cx="11268075" cy="4822251"/>
          </a:xfrm>
        </p:spPr>
        <p:txBody>
          <a:bodyPr/>
          <a:lstStyle/>
          <a:p>
            <a:pPr marL="0" indent="0">
              <a:buNone/>
            </a:pPr>
            <a:r>
              <a:rPr lang="fi-FI" sz="1800" b="1" dirty="0">
                <a:solidFill>
                  <a:schemeClr val="tx2"/>
                </a:solidFill>
              </a:rPr>
              <a:t>Määräaikaisuus koetaan erittäin kaksijakoisesti</a:t>
            </a:r>
            <a:r>
              <a:rPr lang="fi-FI" sz="1800" dirty="0">
                <a:solidFill>
                  <a:schemeClr val="tx2"/>
                </a:solidFill>
              </a:rPr>
              <a:t>. Joko se heikentää nykytilaa luomalla epävarmuutta ja –tasa-arvoa pienten ja isojen toimijoiden sekä eri taiteenlajien kesken tai sitten se tukee alan tervetullutta uudistumista ja antaa tilaisuuden pitkäjänteisempään toimintaan.</a:t>
            </a:r>
          </a:p>
          <a:p>
            <a:pPr marL="0" indent="0">
              <a:buNone/>
            </a:pPr>
            <a:endParaRPr lang="fi-FI" sz="1800" dirty="0">
              <a:solidFill>
                <a:schemeClr val="tx2"/>
              </a:solidFill>
            </a:endParaRPr>
          </a:p>
          <a:p>
            <a:pPr marL="0" indent="0">
              <a:buNone/>
            </a:pPr>
            <a:r>
              <a:rPr lang="fi-FI" sz="1800" dirty="0">
                <a:solidFill>
                  <a:schemeClr val="tx2"/>
                </a:solidFill>
              </a:rPr>
              <a:t>Määräaikaisuuksista suurimman kannatuksen saa </a:t>
            </a:r>
            <a:r>
              <a:rPr lang="fi-FI" sz="1800" b="1" dirty="0">
                <a:solidFill>
                  <a:schemeClr val="tx2"/>
                </a:solidFill>
              </a:rPr>
              <a:t>mahdollisimman pitkä kesto</a:t>
            </a:r>
            <a:r>
              <a:rPr lang="fi-FI" sz="1800" dirty="0">
                <a:solidFill>
                  <a:schemeClr val="tx2"/>
                </a:solidFill>
              </a:rPr>
              <a:t>, joka mahdollistaa pitkäjänteisen suunnittelun, ammattilaisten ja yhteistyökumppaneiden pitkäaikaisen sitoutumisen, mahdollisimman vähäisen byrokratian ja suuremman riskinottokyvyn. Kolme vuotta koetaan riittäväksi määräajaksi pienemmille ja ketterämmille toimijoille, mutta isoimpien toimijoiden suunnittelusyklit ovat usein kuuttakin vuotta pidemmät. Erään näkökulman mukaan kolmen vuoden ajanjakson tulisi koskea vain ensimmäistä kautta ja kuuden seuraavia.</a:t>
            </a:r>
          </a:p>
          <a:p>
            <a:pPr marL="0" indent="0">
              <a:buNone/>
            </a:pPr>
            <a:endParaRPr lang="fi-FI" sz="1800" dirty="0">
              <a:solidFill>
                <a:schemeClr val="tx2"/>
              </a:solidFill>
            </a:endParaRPr>
          </a:p>
          <a:p>
            <a:pPr marL="0" indent="0">
              <a:buNone/>
            </a:pPr>
            <a:r>
              <a:rPr lang="fi-FI" sz="1800" dirty="0">
                <a:solidFill>
                  <a:schemeClr val="tx2"/>
                </a:solidFill>
              </a:rPr>
              <a:t>Toisaalta taas liputetaan </a:t>
            </a:r>
            <a:r>
              <a:rPr lang="fi-FI" sz="1800" b="1" dirty="0">
                <a:solidFill>
                  <a:schemeClr val="tx2"/>
                </a:solidFill>
              </a:rPr>
              <a:t>lyhyemmänkin määräaikaisuuden </a:t>
            </a:r>
            <a:r>
              <a:rPr lang="fi-FI" sz="1800" dirty="0">
                <a:solidFill>
                  <a:schemeClr val="tx2"/>
                </a:solidFill>
              </a:rPr>
              <a:t>puolesta − ”hautapaikasta määräaikaisuuteen”. Ymmärretään, että se tukee ajankohtaisuutta ja uudistumista, ehkäisee jämähtämistä, lisää alan tuulettumista, organisaatiokulttuurin läpinäkyvyyttä ja laatua sekä tuo uusia toimijoita mukaan VOS-systeemiin.</a:t>
            </a:r>
          </a:p>
        </p:txBody>
      </p:sp>
      <p:sp>
        <p:nvSpPr>
          <p:cNvPr id="6" name="Date Placeholder 5">
            <a:extLst>
              <a:ext uri="{FF2B5EF4-FFF2-40B4-BE49-F238E27FC236}">
                <a16:creationId xmlns:a16="http://schemas.microsoft.com/office/drawing/2014/main" id="{3CFCA28B-C471-4C1F-8ECC-C8F0468D8657}"/>
              </a:ext>
            </a:extLst>
          </p:cNvPr>
          <p:cNvSpPr>
            <a:spLocks noGrp="1"/>
          </p:cNvSpPr>
          <p:nvPr>
            <p:ph type="dt" sz="half" idx="14"/>
          </p:nvPr>
        </p:nvSpPr>
        <p:spPr/>
        <p:txBody>
          <a:bodyPr/>
          <a:lstStyle/>
          <a:p>
            <a:r>
              <a:rPr lang="fi-FI"/>
              <a:t>3.12.2019</a:t>
            </a:r>
          </a:p>
        </p:txBody>
      </p:sp>
      <p:sp>
        <p:nvSpPr>
          <p:cNvPr id="7" name="Slide Number Placeholder 6">
            <a:extLst>
              <a:ext uri="{FF2B5EF4-FFF2-40B4-BE49-F238E27FC236}">
                <a16:creationId xmlns:a16="http://schemas.microsoft.com/office/drawing/2014/main" id="{EAA5E105-402D-48C1-A3CE-7363A186FE4A}"/>
              </a:ext>
            </a:extLst>
          </p:cNvPr>
          <p:cNvSpPr>
            <a:spLocks noGrp="1"/>
          </p:cNvSpPr>
          <p:nvPr>
            <p:ph type="sldNum" sz="quarter" idx="16"/>
          </p:nvPr>
        </p:nvSpPr>
        <p:spPr/>
        <p:txBody>
          <a:bodyPr/>
          <a:lstStyle/>
          <a:p>
            <a:fld id="{0BAE8491-D0B0-4270-A8C4-B69DE13B866D}" type="slidenum">
              <a:rPr lang="fi-FI" smtClean="0"/>
              <a:t>3</a:t>
            </a:fld>
            <a:endParaRPr lang="fi-FI"/>
          </a:p>
        </p:txBody>
      </p:sp>
    </p:spTree>
    <p:extLst>
      <p:ext uri="{BB962C8B-B14F-4D97-AF65-F5344CB8AC3E}">
        <p14:creationId xmlns:p14="http://schemas.microsoft.com/office/powerpoint/2010/main" val="443545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E0E0131-D72E-41E0-8E6E-6C981A79F629}"/>
              </a:ext>
            </a:extLst>
          </p:cNvPr>
          <p:cNvSpPr>
            <a:spLocks noGrp="1"/>
          </p:cNvSpPr>
          <p:nvPr>
            <p:ph type="title"/>
          </p:nvPr>
        </p:nvSpPr>
        <p:spPr>
          <a:xfrm>
            <a:off x="314325" y="274638"/>
            <a:ext cx="11053111" cy="1143000"/>
          </a:xfrm>
        </p:spPr>
        <p:txBody>
          <a:bodyPr/>
          <a:lstStyle/>
          <a:p>
            <a:r>
              <a:rPr lang="fi-FI" sz="2800" dirty="0"/>
              <a:t>1 Valtionosuuspäätöksien määräaikaisuus (3 tai 6 vuotta)</a:t>
            </a:r>
          </a:p>
        </p:txBody>
      </p:sp>
      <p:sp>
        <p:nvSpPr>
          <p:cNvPr id="5" name="Content Placeholder 4">
            <a:extLst>
              <a:ext uri="{FF2B5EF4-FFF2-40B4-BE49-F238E27FC236}">
                <a16:creationId xmlns:a16="http://schemas.microsoft.com/office/drawing/2014/main" id="{C895FF82-B9E5-45DB-8EC2-313EBC6D2CD5}"/>
              </a:ext>
            </a:extLst>
          </p:cNvPr>
          <p:cNvSpPr>
            <a:spLocks noGrp="1"/>
          </p:cNvSpPr>
          <p:nvPr>
            <p:ph idx="1"/>
          </p:nvPr>
        </p:nvSpPr>
        <p:spPr>
          <a:xfrm>
            <a:off x="609600" y="1328292"/>
            <a:ext cx="11171722" cy="3705722"/>
          </a:xfrm>
        </p:spPr>
        <p:txBody>
          <a:bodyPr/>
          <a:lstStyle/>
          <a:p>
            <a:pPr marL="0" indent="0">
              <a:buNone/>
            </a:pPr>
            <a:r>
              <a:rPr lang="fi-FI" sz="1800" dirty="0">
                <a:solidFill>
                  <a:schemeClr val="tx2"/>
                </a:solidFill>
              </a:rPr>
              <a:t>VOS-rahoituksen määräaikaisuuksien, kriteerien ja toiminnan arvioinnin </a:t>
            </a:r>
            <a:r>
              <a:rPr lang="fi-FI" sz="1800" b="1" dirty="0">
                <a:solidFill>
                  <a:schemeClr val="tx2"/>
                </a:solidFill>
              </a:rPr>
              <a:t>tulee olla linjassa</a:t>
            </a:r>
            <a:r>
              <a:rPr lang="fi-FI" sz="1800" dirty="0">
                <a:solidFill>
                  <a:schemeClr val="tx2"/>
                </a:solidFill>
              </a:rPr>
              <a:t> harkinnanvaraisen toiminta-avustuksen ja Taiteen edistämiskeskuksen määräaikaisten rahoitusten kanssa. </a:t>
            </a:r>
          </a:p>
          <a:p>
            <a:pPr marL="0" indent="0">
              <a:buNone/>
            </a:pPr>
            <a:endParaRPr lang="fi-FI" sz="1800" dirty="0">
              <a:solidFill>
                <a:schemeClr val="tx2"/>
              </a:solidFill>
            </a:endParaRPr>
          </a:p>
          <a:p>
            <a:pPr marL="0" indent="0">
              <a:buNone/>
            </a:pPr>
            <a:r>
              <a:rPr lang="fi-FI" sz="1800" dirty="0">
                <a:solidFill>
                  <a:schemeClr val="tx2"/>
                </a:solidFill>
              </a:rPr>
              <a:t>Määräaikaisuuden on hyvä olla </a:t>
            </a:r>
            <a:r>
              <a:rPr lang="fi-FI" sz="1800" b="1" dirty="0">
                <a:solidFill>
                  <a:schemeClr val="tx2"/>
                </a:solidFill>
              </a:rPr>
              <a:t>poliittisesti riippumaton</a:t>
            </a:r>
            <a:r>
              <a:rPr lang="fi-FI" sz="1800" dirty="0">
                <a:solidFill>
                  <a:schemeClr val="tx2"/>
                </a:solidFill>
              </a:rPr>
              <a:t> eli ylittää hallituskausi, ja </a:t>
            </a:r>
            <a:r>
              <a:rPr lang="fi-FI" sz="1800" b="1" dirty="0">
                <a:solidFill>
                  <a:schemeClr val="tx2"/>
                </a:solidFill>
              </a:rPr>
              <a:t>jatkon ehdot</a:t>
            </a:r>
            <a:r>
              <a:rPr lang="fi-FI" sz="1800" dirty="0">
                <a:solidFill>
                  <a:schemeClr val="tx2"/>
                </a:solidFill>
              </a:rPr>
              <a:t> on oltava selvillä hyvissä ajoin. ”Pudotusuhan” alla oleville ja VOS-rahoitukseen nouseville toimijoille käytännöksi parin vuoden erityistarkkailu. </a:t>
            </a:r>
          </a:p>
          <a:p>
            <a:pPr marL="0" indent="0">
              <a:buNone/>
            </a:pPr>
            <a:endParaRPr lang="fi-FI" sz="1800" dirty="0">
              <a:solidFill>
                <a:schemeClr val="tx2"/>
              </a:solidFill>
            </a:endParaRPr>
          </a:p>
          <a:p>
            <a:pPr marL="0" indent="0">
              <a:buNone/>
            </a:pPr>
            <a:r>
              <a:rPr lang="fi-FI" sz="1800" b="1" dirty="0">
                <a:solidFill>
                  <a:schemeClr val="tx2"/>
                </a:solidFill>
              </a:rPr>
              <a:t>Talouden vaihtelut ja ennustettavuus</a:t>
            </a:r>
            <a:r>
              <a:rPr lang="fi-FI" sz="1800" dirty="0">
                <a:solidFill>
                  <a:schemeClr val="tx2"/>
                </a:solidFill>
              </a:rPr>
              <a:t> on otettava huomioon määräaikaisuuden pituudesta riippumatta, samoin </a:t>
            </a:r>
            <a:r>
              <a:rPr lang="fi-FI" sz="1800" b="1" dirty="0">
                <a:solidFill>
                  <a:schemeClr val="tx2"/>
                </a:solidFill>
              </a:rPr>
              <a:t>valtakunnallisuus</a:t>
            </a:r>
            <a:r>
              <a:rPr lang="fi-FI" sz="1800" dirty="0">
                <a:solidFill>
                  <a:schemeClr val="tx2"/>
                </a:solidFill>
              </a:rPr>
              <a:t>. </a:t>
            </a:r>
          </a:p>
          <a:p>
            <a:pPr marL="0" indent="0">
              <a:buNone/>
            </a:pPr>
            <a:endParaRPr lang="fi-FI" sz="1800" dirty="0">
              <a:solidFill>
                <a:schemeClr val="tx2"/>
              </a:solidFill>
            </a:endParaRPr>
          </a:p>
          <a:p>
            <a:pPr marL="0" indent="0">
              <a:buNone/>
            </a:pPr>
            <a:r>
              <a:rPr lang="fi-FI" sz="1800" dirty="0">
                <a:solidFill>
                  <a:schemeClr val="tx2"/>
                </a:solidFill>
              </a:rPr>
              <a:t>VOS-rahoituksen hakeminen tulee olla mahdollisimman </a:t>
            </a:r>
            <a:r>
              <a:rPr lang="fi-FI" sz="1800" b="1" dirty="0">
                <a:solidFill>
                  <a:schemeClr val="tx2"/>
                </a:solidFill>
              </a:rPr>
              <a:t>yksinkertaista ja jatkuvaa</a:t>
            </a:r>
            <a:r>
              <a:rPr lang="fi-FI" sz="1800" dirty="0">
                <a:solidFill>
                  <a:schemeClr val="tx2"/>
                </a:solidFill>
              </a:rPr>
              <a:t>, eli mahdollista useammin kuin kolmen vuoden välein.</a:t>
            </a:r>
          </a:p>
          <a:p>
            <a:endParaRPr lang="fi-FI" sz="1800" dirty="0">
              <a:solidFill>
                <a:schemeClr val="tx2"/>
              </a:solidFill>
            </a:endParaRPr>
          </a:p>
        </p:txBody>
      </p:sp>
      <p:sp>
        <p:nvSpPr>
          <p:cNvPr id="6" name="Date Placeholder 5">
            <a:extLst>
              <a:ext uri="{FF2B5EF4-FFF2-40B4-BE49-F238E27FC236}">
                <a16:creationId xmlns:a16="http://schemas.microsoft.com/office/drawing/2014/main" id="{3CFCA28B-C471-4C1F-8ECC-C8F0468D8657}"/>
              </a:ext>
            </a:extLst>
          </p:cNvPr>
          <p:cNvSpPr>
            <a:spLocks noGrp="1"/>
          </p:cNvSpPr>
          <p:nvPr>
            <p:ph type="dt" sz="half" idx="14"/>
          </p:nvPr>
        </p:nvSpPr>
        <p:spPr/>
        <p:txBody>
          <a:bodyPr/>
          <a:lstStyle/>
          <a:p>
            <a:r>
              <a:rPr lang="fi-FI"/>
              <a:t>3.12.2019</a:t>
            </a:r>
          </a:p>
        </p:txBody>
      </p:sp>
      <p:sp>
        <p:nvSpPr>
          <p:cNvPr id="7" name="Slide Number Placeholder 6">
            <a:extLst>
              <a:ext uri="{FF2B5EF4-FFF2-40B4-BE49-F238E27FC236}">
                <a16:creationId xmlns:a16="http://schemas.microsoft.com/office/drawing/2014/main" id="{EAA5E105-402D-48C1-A3CE-7363A186FE4A}"/>
              </a:ext>
            </a:extLst>
          </p:cNvPr>
          <p:cNvSpPr>
            <a:spLocks noGrp="1"/>
          </p:cNvSpPr>
          <p:nvPr>
            <p:ph type="sldNum" sz="quarter" idx="16"/>
          </p:nvPr>
        </p:nvSpPr>
        <p:spPr/>
        <p:txBody>
          <a:bodyPr/>
          <a:lstStyle/>
          <a:p>
            <a:fld id="{0BAE8491-D0B0-4270-A8C4-B69DE13B866D}" type="slidenum">
              <a:rPr lang="fi-FI" smtClean="0"/>
              <a:t>4</a:t>
            </a:fld>
            <a:endParaRPr lang="fi-FI"/>
          </a:p>
        </p:txBody>
      </p:sp>
    </p:spTree>
    <p:extLst>
      <p:ext uri="{BB962C8B-B14F-4D97-AF65-F5344CB8AC3E}">
        <p14:creationId xmlns:p14="http://schemas.microsoft.com/office/powerpoint/2010/main" val="1140918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E0E0131-D72E-41E0-8E6E-6C981A79F629}"/>
              </a:ext>
            </a:extLst>
          </p:cNvPr>
          <p:cNvSpPr>
            <a:spLocks noGrp="1"/>
          </p:cNvSpPr>
          <p:nvPr>
            <p:ph type="title"/>
          </p:nvPr>
        </p:nvSpPr>
        <p:spPr>
          <a:xfrm>
            <a:off x="314325" y="274638"/>
            <a:ext cx="9426441" cy="1143000"/>
          </a:xfrm>
        </p:spPr>
        <p:txBody>
          <a:bodyPr/>
          <a:lstStyle/>
          <a:p>
            <a:r>
              <a:rPr lang="fi-FI" sz="2800" dirty="0"/>
              <a:t>2 Valtionosuuskelpoisuuden arviointi</a:t>
            </a:r>
          </a:p>
        </p:txBody>
      </p:sp>
      <p:sp>
        <p:nvSpPr>
          <p:cNvPr id="5" name="Content Placeholder 4">
            <a:extLst>
              <a:ext uri="{FF2B5EF4-FFF2-40B4-BE49-F238E27FC236}">
                <a16:creationId xmlns:a16="http://schemas.microsoft.com/office/drawing/2014/main" id="{C895FF82-B9E5-45DB-8EC2-313EBC6D2CD5}"/>
              </a:ext>
            </a:extLst>
          </p:cNvPr>
          <p:cNvSpPr>
            <a:spLocks noGrp="1"/>
          </p:cNvSpPr>
          <p:nvPr>
            <p:ph idx="1"/>
          </p:nvPr>
        </p:nvSpPr>
        <p:spPr>
          <a:xfrm>
            <a:off x="609599" y="1376416"/>
            <a:ext cx="11104345" cy="4783751"/>
          </a:xfrm>
        </p:spPr>
        <p:txBody>
          <a:bodyPr/>
          <a:lstStyle/>
          <a:p>
            <a:pPr marL="0" indent="0">
              <a:buNone/>
            </a:pPr>
            <a:r>
              <a:rPr lang="fi-FI" sz="1800" dirty="0">
                <a:solidFill>
                  <a:schemeClr val="tx2"/>
                </a:solidFill>
              </a:rPr>
              <a:t>Valtionosuuskelpoisuuden arvioinnissa tulisi ottaa huomioon myös:</a:t>
            </a:r>
          </a:p>
          <a:p>
            <a:r>
              <a:rPr lang="fi-FI" sz="1600" dirty="0">
                <a:solidFill>
                  <a:schemeClr val="tx2"/>
                </a:solidFill>
              </a:rPr>
              <a:t>Eettisesti kestävä työ ja hyvinvoiva yhteisö</a:t>
            </a:r>
          </a:p>
          <a:p>
            <a:r>
              <a:rPr lang="fi-FI" sz="1600" dirty="0">
                <a:solidFill>
                  <a:schemeClr val="tx2"/>
                </a:solidFill>
              </a:rPr>
              <a:t>Saavutettavuus ja moninaisuus strategiassa, rekrytoinnissa, ohjelmistossa, viestinnässä ja yleisötyössä</a:t>
            </a:r>
          </a:p>
          <a:p>
            <a:r>
              <a:rPr lang="fi-FI" sz="1600" dirty="0">
                <a:solidFill>
                  <a:schemeClr val="tx2"/>
                </a:solidFill>
              </a:rPr>
              <a:t>Kokeilukulttuuri: kokeileva ja taidemuotoja yhdistelevä esitystaide</a:t>
            </a:r>
          </a:p>
          <a:p>
            <a:r>
              <a:rPr lang="fi-FI" sz="1600" dirty="0">
                <a:solidFill>
                  <a:schemeClr val="tx2"/>
                </a:solidFill>
              </a:rPr>
              <a:t>Kiertue- ja kansainvälinen toiminta</a:t>
            </a:r>
          </a:p>
          <a:p>
            <a:r>
              <a:rPr lang="fi-FI" sz="1600" dirty="0">
                <a:solidFill>
                  <a:schemeClr val="tx2"/>
                </a:solidFill>
              </a:rPr>
              <a:t>VOS-rahoituksen jakautuminen mahdollisimman tasaisesti valtakunnallisella tasolla</a:t>
            </a:r>
          </a:p>
          <a:p>
            <a:endParaRPr lang="fi-FI" sz="1600" dirty="0">
              <a:solidFill>
                <a:schemeClr val="tx2"/>
              </a:solidFill>
            </a:endParaRPr>
          </a:p>
          <a:p>
            <a:pPr marL="0" indent="0">
              <a:buNone/>
            </a:pPr>
            <a:r>
              <a:rPr lang="fi-FI" sz="1800" dirty="0">
                <a:solidFill>
                  <a:schemeClr val="tx2"/>
                </a:solidFill>
              </a:rPr>
              <a:t>Osallistujat kaipaavat lisätietoa uudistuksen käytännön vaikutuksista ja vastauksia kysymyksiin:</a:t>
            </a:r>
          </a:p>
          <a:p>
            <a:r>
              <a:rPr lang="fi-FI" sz="1600" dirty="0">
                <a:solidFill>
                  <a:schemeClr val="tx2"/>
                </a:solidFill>
              </a:rPr>
              <a:t>Mikä taho arvioi kelpoisuutta, toiminnan laatua ja rahoituksen jatkuvuutta? Millä kriteereillä?</a:t>
            </a:r>
          </a:p>
          <a:p>
            <a:r>
              <a:rPr lang="fi-FI" sz="1600" dirty="0">
                <a:solidFill>
                  <a:schemeClr val="tx2"/>
                </a:solidFill>
              </a:rPr>
              <a:t>Mitä VOS-järjestelmän vaihtuvuus käytännössä tarkoittaa? Kuinka uusi toimija </a:t>
            </a:r>
            <a:r>
              <a:rPr lang="fi-FI" sz="1600">
                <a:solidFill>
                  <a:schemeClr val="tx2"/>
                </a:solidFill>
              </a:rPr>
              <a:t>pääsee järjestelmään ”sisään”? </a:t>
            </a:r>
            <a:endParaRPr lang="fi-FI" sz="1600" dirty="0">
              <a:solidFill>
                <a:schemeClr val="tx2"/>
              </a:solidFill>
            </a:endParaRPr>
          </a:p>
          <a:p>
            <a:endParaRPr lang="fi-FI" sz="1600" dirty="0">
              <a:solidFill>
                <a:schemeClr val="tx2"/>
              </a:solidFill>
            </a:endParaRPr>
          </a:p>
          <a:p>
            <a:pPr marL="0" indent="0">
              <a:buNone/>
            </a:pPr>
            <a:r>
              <a:rPr lang="fi-FI" sz="1800" dirty="0">
                <a:solidFill>
                  <a:schemeClr val="tx2"/>
                </a:solidFill>
              </a:rPr>
              <a:t>Henkilötyövuoteen liittyviä kommentteja oli vähän</a:t>
            </a:r>
          </a:p>
          <a:p>
            <a:r>
              <a:rPr lang="fi-FI" sz="1600" dirty="0">
                <a:solidFill>
                  <a:schemeClr val="tx2"/>
                </a:solidFill>
              </a:rPr>
              <a:t>Yksi kommentti henkilötyövuosien määräämisen kolmen vuoden tarkastelujakson puolesta</a:t>
            </a:r>
          </a:p>
          <a:p>
            <a:r>
              <a:rPr lang="fi-FI" sz="1600" dirty="0">
                <a:solidFill>
                  <a:schemeClr val="tx2"/>
                </a:solidFill>
              </a:rPr>
              <a:t>Yksi kommentti liittyen siihen, että henkilötyövuosi ei ole toimiva kriteeri vapaan kentän toimijoilla</a:t>
            </a:r>
          </a:p>
        </p:txBody>
      </p:sp>
      <p:sp>
        <p:nvSpPr>
          <p:cNvPr id="6" name="Date Placeholder 5">
            <a:extLst>
              <a:ext uri="{FF2B5EF4-FFF2-40B4-BE49-F238E27FC236}">
                <a16:creationId xmlns:a16="http://schemas.microsoft.com/office/drawing/2014/main" id="{3CFCA28B-C471-4C1F-8ECC-C8F0468D8657}"/>
              </a:ext>
            </a:extLst>
          </p:cNvPr>
          <p:cNvSpPr>
            <a:spLocks noGrp="1"/>
          </p:cNvSpPr>
          <p:nvPr>
            <p:ph type="dt" sz="half" idx="14"/>
          </p:nvPr>
        </p:nvSpPr>
        <p:spPr/>
        <p:txBody>
          <a:bodyPr/>
          <a:lstStyle/>
          <a:p>
            <a:r>
              <a:rPr lang="fi-FI"/>
              <a:t>3.12.2019</a:t>
            </a:r>
          </a:p>
        </p:txBody>
      </p:sp>
      <p:sp>
        <p:nvSpPr>
          <p:cNvPr id="7" name="Slide Number Placeholder 6">
            <a:extLst>
              <a:ext uri="{FF2B5EF4-FFF2-40B4-BE49-F238E27FC236}">
                <a16:creationId xmlns:a16="http://schemas.microsoft.com/office/drawing/2014/main" id="{EAA5E105-402D-48C1-A3CE-7363A186FE4A}"/>
              </a:ext>
            </a:extLst>
          </p:cNvPr>
          <p:cNvSpPr>
            <a:spLocks noGrp="1"/>
          </p:cNvSpPr>
          <p:nvPr>
            <p:ph type="sldNum" sz="quarter" idx="16"/>
          </p:nvPr>
        </p:nvSpPr>
        <p:spPr/>
        <p:txBody>
          <a:bodyPr/>
          <a:lstStyle/>
          <a:p>
            <a:fld id="{0BAE8491-D0B0-4270-A8C4-B69DE13B866D}" type="slidenum">
              <a:rPr lang="fi-FI" smtClean="0"/>
              <a:t>5</a:t>
            </a:fld>
            <a:endParaRPr lang="fi-FI"/>
          </a:p>
        </p:txBody>
      </p:sp>
    </p:spTree>
    <p:extLst>
      <p:ext uri="{BB962C8B-B14F-4D97-AF65-F5344CB8AC3E}">
        <p14:creationId xmlns:p14="http://schemas.microsoft.com/office/powerpoint/2010/main" val="3547270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E0E0131-D72E-41E0-8E6E-6C981A79F629}"/>
              </a:ext>
            </a:extLst>
          </p:cNvPr>
          <p:cNvSpPr>
            <a:spLocks noGrp="1"/>
          </p:cNvSpPr>
          <p:nvPr>
            <p:ph type="title"/>
          </p:nvPr>
        </p:nvSpPr>
        <p:spPr>
          <a:xfrm>
            <a:off x="314325" y="274638"/>
            <a:ext cx="9426441" cy="1143000"/>
          </a:xfrm>
        </p:spPr>
        <p:txBody>
          <a:bodyPr/>
          <a:lstStyle/>
          <a:p>
            <a:r>
              <a:rPr lang="fi-FI" sz="2800" dirty="0"/>
              <a:t>3 Yksi yhteinen yksikköhinta</a:t>
            </a:r>
          </a:p>
        </p:txBody>
      </p:sp>
      <p:sp>
        <p:nvSpPr>
          <p:cNvPr id="5" name="Content Placeholder 4">
            <a:extLst>
              <a:ext uri="{FF2B5EF4-FFF2-40B4-BE49-F238E27FC236}">
                <a16:creationId xmlns:a16="http://schemas.microsoft.com/office/drawing/2014/main" id="{C895FF82-B9E5-45DB-8EC2-313EBC6D2CD5}"/>
              </a:ext>
            </a:extLst>
          </p:cNvPr>
          <p:cNvSpPr>
            <a:spLocks noGrp="1"/>
          </p:cNvSpPr>
          <p:nvPr>
            <p:ph idx="1"/>
          </p:nvPr>
        </p:nvSpPr>
        <p:spPr>
          <a:xfrm>
            <a:off x="609599" y="1376416"/>
            <a:ext cx="11104345" cy="3763475"/>
          </a:xfrm>
        </p:spPr>
        <p:txBody>
          <a:bodyPr/>
          <a:lstStyle/>
          <a:p>
            <a:pPr marL="0" indent="0">
              <a:buNone/>
            </a:pPr>
            <a:r>
              <a:rPr lang="fi-FI" sz="1800" b="1" dirty="0">
                <a:solidFill>
                  <a:schemeClr val="tx2"/>
                </a:solidFill>
              </a:rPr>
              <a:t>Suurin osa osallistujista kannattaa</a:t>
            </a:r>
            <a:r>
              <a:rPr lang="fi-FI" sz="1800" dirty="0">
                <a:solidFill>
                  <a:schemeClr val="tx2"/>
                </a:solidFill>
              </a:rPr>
              <a:t> </a:t>
            </a:r>
            <a:r>
              <a:rPr lang="fi-FI" sz="1800" b="1" dirty="0">
                <a:solidFill>
                  <a:schemeClr val="tx2"/>
                </a:solidFill>
              </a:rPr>
              <a:t>yhteistä yksikköhintaa</a:t>
            </a:r>
            <a:r>
              <a:rPr lang="fi-FI" sz="1800" dirty="0">
                <a:solidFill>
                  <a:schemeClr val="tx2"/>
                </a:solidFill>
              </a:rPr>
              <a:t>. Sen katsotaan yhdenmukaistavan ja selkeyttävän rahoitusjärjestelmää sekä viestivän taiteenalojen tasapuolisesta arvostuksesta. </a:t>
            </a:r>
          </a:p>
          <a:p>
            <a:pPr marL="0" indent="0">
              <a:buNone/>
            </a:pPr>
            <a:endParaRPr lang="fi-FI" sz="1800" dirty="0">
              <a:solidFill>
                <a:schemeClr val="tx2"/>
              </a:solidFill>
            </a:endParaRPr>
          </a:p>
          <a:p>
            <a:pPr marL="0" indent="0">
              <a:buNone/>
            </a:pPr>
            <a:r>
              <a:rPr lang="fi-FI" sz="1800" dirty="0">
                <a:solidFill>
                  <a:schemeClr val="tx2"/>
                </a:solidFill>
              </a:rPr>
              <a:t>Vähemmistöksi jäävät </a:t>
            </a:r>
            <a:r>
              <a:rPr lang="fi-FI" sz="1800" b="1" dirty="0">
                <a:solidFill>
                  <a:schemeClr val="tx2"/>
                </a:solidFill>
              </a:rPr>
              <a:t>yhteisen yksikköhinnan vastustajat</a:t>
            </a:r>
            <a:r>
              <a:rPr lang="fi-FI" sz="1800" dirty="0">
                <a:solidFill>
                  <a:schemeClr val="tx2"/>
                </a:solidFill>
              </a:rPr>
              <a:t> perustelevat kantaansa esittävien taiteenalojen toiminnan ja kustannusten rakenteiden suurilla eroavaisuuksilla. Yhteinen yksikköhinta ei huomioi mm. henkilökunnan määrää, tila- ja laitevuokria, kiinteistön korjauskustannuksia eikä puvustus- ja lavastuskustannuksia. Yhteiseen yksikköhintaan siirtyminen voisi myös lisätä tuotosten monotonisuutta. </a:t>
            </a:r>
          </a:p>
          <a:p>
            <a:pPr marL="0" indent="0">
              <a:buNone/>
            </a:pPr>
            <a:endParaRPr lang="fi-FI" sz="1800" dirty="0">
              <a:solidFill>
                <a:schemeClr val="tx2"/>
              </a:solidFill>
            </a:endParaRPr>
          </a:p>
          <a:p>
            <a:pPr marL="0" indent="0">
              <a:buNone/>
            </a:pPr>
            <a:r>
              <a:rPr lang="fi-FI" sz="1800">
                <a:solidFill>
                  <a:schemeClr val="tx2"/>
                </a:solidFill>
              </a:rPr>
              <a:t>Osa osallistujista </a:t>
            </a:r>
            <a:r>
              <a:rPr lang="fi-FI" sz="1800" dirty="0">
                <a:solidFill>
                  <a:schemeClr val="tx2"/>
                </a:solidFill>
              </a:rPr>
              <a:t>tuo esiin epäselvyyden siitä, mihin yksikköhinta oikeastaan perustuu ja miten se määrätään.</a:t>
            </a:r>
          </a:p>
        </p:txBody>
      </p:sp>
      <p:sp>
        <p:nvSpPr>
          <p:cNvPr id="6" name="Date Placeholder 5">
            <a:extLst>
              <a:ext uri="{FF2B5EF4-FFF2-40B4-BE49-F238E27FC236}">
                <a16:creationId xmlns:a16="http://schemas.microsoft.com/office/drawing/2014/main" id="{3CFCA28B-C471-4C1F-8ECC-C8F0468D8657}"/>
              </a:ext>
            </a:extLst>
          </p:cNvPr>
          <p:cNvSpPr>
            <a:spLocks noGrp="1"/>
          </p:cNvSpPr>
          <p:nvPr>
            <p:ph type="dt" sz="half" idx="14"/>
          </p:nvPr>
        </p:nvSpPr>
        <p:spPr/>
        <p:txBody>
          <a:bodyPr/>
          <a:lstStyle/>
          <a:p>
            <a:r>
              <a:rPr lang="fi-FI"/>
              <a:t>3.12.2019</a:t>
            </a:r>
          </a:p>
        </p:txBody>
      </p:sp>
      <p:sp>
        <p:nvSpPr>
          <p:cNvPr id="7" name="Slide Number Placeholder 6">
            <a:extLst>
              <a:ext uri="{FF2B5EF4-FFF2-40B4-BE49-F238E27FC236}">
                <a16:creationId xmlns:a16="http://schemas.microsoft.com/office/drawing/2014/main" id="{EAA5E105-402D-48C1-A3CE-7363A186FE4A}"/>
              </a:ext>
            </a:extLst>
          </p:cNvPr>
          <p:cNvSpPr>
            <a:spLocks noGrp="1"/>
          </p:cNvSpPr>
          <p:nvPr>
            <p:ph type="sldNum" sz="quarter" idx="16"/>
          </p:nvPr>
        </p:nvSpPr>
        <p:spPr/>
        <p:txBody>
          <a:bodyPr/>
          <a:lstStyle/>
          <a:p>
            <a:fld id="{0BAE8491-D0B0-4270-A8C4-B69DE13B866D}" type="slidenum">
              <a:rPr lang="fi-FI" smtClean="0"/>
              <a:t>6</a:t>
            </a:fld>
            <a:endParaRPr lang="fi-FI"/>
          </a:p>
        </p:txBody>
      </p:sp>
    </p:spTree>
    <p:extLst>
      <p:ext uri="{BB962C8B-B14F-4D97-AF65-F5344CB8AC3E}">
        <p14:creationId xmlns:p14="http://schemas.microsoft.com/office/powerpoint/2010/main" val="3365661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E0E0131-D72E-41E0-8E6E-6C981A79F629}"/>
              </a:ext>
            </a:extLst>
          </p:cNvPr>
          <p:cNvSpPr>
            <a:spLocks noGrp="1"/>
          </p:cNvSpPr>
          <p:nvPr>
            <p:ph type="title"/>
          </p:nvPr>
        </p:nvSpPr>
        <p:spPr>
          <a:xfrm>
            <a:off x="314325" y="274638"/>
            <a:ext cx="11053111" cy="1143000"/>
          </a:xfrm>
        </p:spPr>
        <p:txBody>
          <a:bodyPr/>
          <a:lstStyle/>
          <a:p>
            <a:r>
              <a:rPr lang="fi-FI" sz="2800" dirty="0"/>
              <a:t>4 Painokertoimet</a:t>
            </a:r>
          </a:p>
        </p:txBody>
      </p:sp>
      <p:sp>
        <p:nvSpPr>
          <p:cNvPr id="5" name="Content Placeholder 4">
            <a:extLst>
              <a:ext uri="{FF2B5EF4-FFF2-40B4-BE49-F238E27FC236}">
                <a16:creationId xmlns:a16="http://schemas.microsoft.com/office/drawing/2014/main" id="{C895FF82-B9E5-45DB-8EC2-313EBC6D2CD5}"/>
              </a:ext>
            </a:extLst>
          </p:cNvPr>
          <p:cNvSpPr>
            <a:spLocks noGrp="1"/>
          </p:cNvSpPr>
          <p:nvPr>
            <p:ph idx="1"/>
          </p:nvPr>
        </p:nvSpPr>
        <p:spPr>
          <a:xfrm>
            <a:off x="609600" y="1328291"/>
            <a:ext cx="11268075" cy="4822251"/>
          </a:xfrm>
        </p:spPr>
        <p:txBody>
          <a:bodyPr/>
          <a:lstStyle/>
          <a:p>
            <a:pPr marL="0" indent="0">
              <a:buNone/>
            </a:pPr>
            <a:r>
              <a:rPr lang="fi-FI" sz="1800" dirty="0">
                <a:solidFill>
                  <a:schemeClr val="tx2"/>
                </a:solidFill>
              </a:rPr>
              <a:t>Tasapuolisia, selkeitä ja läpinäkyviä </a:t>
            </a:r>
            <a:r>
              <a:rPr lang="fi-FI" sz="1800" b="1" dirty="0">
                <a:solidFill>
                  <a:schemeClr val="tx2"/>
                </a:solidFill>
              </a:rPr>
              <a:t>painokertoimia</a:t>
            </a:r>
            <a:r>
              <a:rPr lang="fi-FI" sz="1800" dirty="0">
                <a:solidFill>
                  <a:schemeClr val="tx2"/>
                </a:solidFill>
              </a:rPr>
              <a:t> </a:t>
            </a:r>
            <a:r>
              <a:rPr lang="fi-FI" sz="1800" b="1" dirty="0">
                <a:solidFill>
                  <a:schemeClr val="tx2"/>
                </a:solidFill>
              </a:rPr>
              <a:t>kannatetaan</a:t>
            </a:r>
            <a:r>
              <a:rPr lang="fi-FI" sz="1800" dirty="0">
                <a:solidFill>
                  <a:schemeClr val="tx2"/>
                </a:solidFill>
              </a:rPr>
              <a:t>, ja niistä toivotaan vaikutuksiltaan riittäviä. Toisaalta osa osallistujista pelkää, että painokertoimet lisäävät byrokratiaa, suosivat suuria toimijoita, ohjaavat liikaa taiteellista tekemistä, ja niitä aletaan ”keräillä”. Painokertoimien tulisi kannustaa diversiteettiin, ei pakottaa kulttuuritoimijoita samaan muottiin.</a:t>
            </a:r>
          </a:p>
          <a:p>
            <a:pPr marL="0" indent="0">
              <a:buNone/>
            </a:pPr>
            <a:endParaRPr lang="fi-FI" sz="1800" dirty="0">
              <a:solidFill>
                <a:schemeClr val="tx2"/>
              </a:solidFill>
            </a:endParaRPr>
          </a:p>
          <a:p>
            <a:pPr marL="0" indent="0">
              <a:buNone/>
            </a:pPr>
            <a:r>
              <a:rPr lang="fi-FI" sz="1800" dirty="0">
                <a:solidFill>
                  <a:schemeClr val="tx2"/>
                </a:solidFill>
              </a:rPr>
              <a:t>Esiin nousseita kysymyksiä: </a:t>
            </a:r>
          </a:p>
          <a:p>
            <a:r>
              <a:rPr lang="fi-FI" sz="1600" dirty="0">
                <a:solidFill>
                  <a:schemeClr val="tx2"/>
                </a:solidFill>
              </a:rPr>
              <a:t>Miten painokerroinpäätökset käytännössä tehdään? Mitä ”huomattava osa” (painotuksen perusteena olevaa toimintaa) tarkoittaa konkreettisesti?</a:t>
            </a:r>
          </a:p>
          <a:p>
            <a:r>
              <a:rPr lang="fi-FI" sz="1600" dirty="0">
                <a:solidFill>
                  <a:schemeClr val="tx2"/>
                </a:solidFill>
              </a:rPr>
              <a:t>Kuinka monta painokerrointa voi yksi toimija kerryttää ja millä perustein?</a:t>
            </a:r>
          </a:p>
          <a:p>
            <a:r>
              <a:rPr lang="fi-FI" sz="1600" dirty="0">
                <a:solidFill>
                  <a:schemeClr val="tx2"/>
                </a:solidFill>
              </a:rPr>
              <a:t>Miten varmistetaan painokerrointen tasapuolisuus (esim. pienen bändin vs. suuren sinfoniaorkesterin kiertuetoiminta)?</a:t>
            </a:r>
          </a:p>
        </p:txBody>
      </p:sp>
      <p:sp>
        <p:nvSpPr>
          <p:cNvPr id="6" name="Date Placeholder 5">
            <a:extLst>
              <a:ext uri="{FF2B5EF4-FFF2-40B4-BE49-F238E27FC236}">
                <a16:creationId xmlns:a16="http://schemas.microsoft.com/office/drawing/2014/main" id="{3CFCA28B-C471-4C1F-8ECC-C8F0468D8657}"/>
              </a:ext>
            </a:extLst>
          </p:cNvPr>
          <p:cNvSpPr>
            <a:spLocks noGrp="1"/>
          </p:cNvSpPr>
          <p:nvPr>
            <p:ph type="dt" sz="half" idx="14"/>
          </p:nvPr>
        </p:nvSpPr>
        <p:spPr/>
        <p:txBody>
          <a:bodyPr/>
          <a:lstStyle/>
          <a:p>
            <a:r>
              <a:rPr lang="fi-FI"/>
              <a:t>3.12.2019</a:t>
            </a:r>
          </a:p>
        </p:txBody>
      </p:sp>
      <p:sp>
        <p:nvSpPr>
          <p:cNvPr id="7" name="Slide Number Placeholder 6">
            <a:extLst>
              <a:ext uri="{FF2B5EF4-FFF2-40B4-BE49-F238E27FC236}">
                <a16:creationId xmlns:a16="http://schemas.microsoft.com/office/drawing/2014/main" id="{EAA5E105-402D-48C1-A3CE-7363A186FE4A}"/>
              </a:ext>
            </a:extLst>
          </p:cNvPr>
          <p:cNvSpPr>
            <a:spLocks noGrp="1"/>
          </p:cNvSpPr>
          <p:nvPr>
            <p:ph type="sldNum" sz="quarter" idx="16"/>
          </p:nvPr>
        </p:nvSpPr>
        <p:spPr/>
        <p:txBody>
          <a:bodyPr/>
          <a:lstStyle/>
          <a:p>
            <a:fld id="{0BAE8491-D0B0-4270-A8C4-B69DE13B866D}" type="slidenum">
              <a:rPr lang="fi-FI" smtClean="0"/>
              <a:t>7</a:t>
            </a:fld>
            <a:endParaRPr lang="fi-FI"/>
          </a:p>
        </p:txBody>
      </p:sp>
    </p:spTree>
    <p:extLst>
      <p:ext uri="{BB962C8B-B14F-4D97-AF65-F5344CB8AC3E}">
        <p14:creationId xmlns:p14="http://schemas.microsoft.com/office/powerpoint/2010/main" val="665633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E0E0131-D72E-41E0-8E6E-6C981A79F629}"/>
              </a:ext>
            </a:extLst>
          </p:cNvPr>
          <p:cNvSpPr>
            <a:spLocks noGrp="1"/>
          </p:cNvSpPr>
          <p:nvPr>
            <p:ph type="title"/>
          </p:nvPr>
        </p:nvSpPr>
        <p:spPr>
          <a:xfrm>
            <a:off x="314325" y="274638"/>
            <a:ext cx="11053111" cy="1143000"/>
          </a:xfrm>
        </p:spPr>
        <p:txBody>
          <a:bodyPr/>
          <a:lstStyle/>
          <a:p>
            <a:r>
              <a:rPr lang="fi-FI" sz="2800" dirty="0"/>
              <a:t>4 Painokertoimet</a:t>
            </a:r>
          </a:p>
        </p:txBody>
      </p:sp>
      <p:sp>
        <p:nvSpPr>
          <p:cNvPr id="5" name="Content Placeholder 4">
            <a:extLst>
              <a:ext uri="{FF2B5EF4-FFF2-40B4-BE49-F238E27FC236}">
                <a16:creationId xmlns:a16="http://schemas.microsoft.com/office/drawing/2014/main" id="{C895FF82-B9E5-45DB-8EC2-313EBC6D2CD5}"/>
              </a:ext>
            </a:extLst>
          </p:cNvPr>
          <p:cNvSpPr>
            <a:spLocks noGrp="1"/>
          </p:cNvSpPr>
          <p:nvPr>
            <p:ph idx="1"/>
          </p:nvPr>
        </p:nvSpPr>
        <p:spPr>
          <a:xfrm>
            <a:off x="609600" y="1328291"/>
            <a:ext cx="11268075" cy="4822251"/>
          </a:xfrm>
        </p:spPr>
        <p:txBody>
          <a:bodyPr/>
          <a:lstStyle/>
          <a:p>
            <a:pPr marL="0" indent="0">
              <a:buNone/>
            </a:pPr>
            <a:r>
              <a:rPr lang="fi-FI" sz="1800" dirty="0">
                <a:solidFill>
                  <a:schemeClr val="tx2"/>
                </a:solidFill>
              </a:rPr>
              <a:t>Kaikki ehdotetut painokertoimet hyväksytään, mutta niihin kaivataan muutamaa </a:t>
            </a:r>
            <a:r>
              <a:rPr lang="fi-FI" sz="1800" b="1" dirty="0">
                <a:solidFill>
                  <a:schemeClr val="tx2"/>
                </a:solidFill>
              </a:rPr>
              <a:t>täsmennystä</a:t>
            </a:r>
            <a:r>
              <a:rPr lang="fi-FI" sz="1800" dirty="0">
                <a:solidFill>
                  <a:schemeClr val="tx2"/>
                </a:solidFill>
              </a:rPr>
              <a:t>: </a:t>
            </a:r>
          </a:p>
          <a:p>
            <a:r>
              <a:rPr lang="fi-FI" sz="1600" dirty="0">
                <a:solidFill>
                  <a:schemeClr val="tx2"/>
                </a:solidFill>
              </a:rPr>
              <a:t>Nuoret tulisi lisätä lasten kanssa samaan kertoimeen</a:t>
            </a:r>
          </a:p>
          <a:p>
            <a:r>
              <a:rPr lang="fi-FI" sz="1600" dirty="0">
                <a:solidFill>
                  <a:schemeClr val="tx2"/>
                </a:solidFill>
              </a:rPr>
              <a:t>Kansainvälisessä toiminnassa tulisi huomioida ilmastoaspektit</a:t>
            </a:r>
          </a:p>
          <a:p>
            <a:r>
              <a:rPr lang="fi-FI" sz="1600" dirty="0">
                <a:solidFill>
                  <a:schemeClr val="tx2"/>
                </a:solidFill>
              </a:rPr>
              <a:t>Kiertuetoimintaan olisi saatava selvästi esiin tuen kohde (vastaanottava vai kiertävä), kompensoitavat (todelliset) kulut sekä ekologisuus</a:t>
            </a:r>
          </a:p>
          <a:p>
            <a:pPr marL="0" indent="0">
              <a:buNone/>
            </a:pPr>
            <a:r>
              <a:rPr lang="fi-FI" sz="1800" dirty="0">
                <a:solidFill>
                  <a:schemeClr val="tx2"/>
                </a:solidFill>
              </a:rPr>
              <a:t> </a:t>
            </a:r>
          </a:p>
          <a:p>
            <a:pPr marL="0" indent="0">
              <a:buNone/>
            </a:pPr>
            <a:r>
              <a:rPr lang="fi-FI" sz="1800" dirty="0">
                <a:solidFill>
                  <a:schemeClr val="tx2"/>
                </a:solidFill>
              </a:rPr>
              <a:t>Lisäksi painokerroinlistaan ehdotetaan </a:t>
            </a:r>
            <a:r>
              <a:rPr lang="fi-FI" sz="1800" b="1" dirty="0">
                <a:solidFill>
                  <a:schemeClr val="tx2"/>
                </a:solidFill>
              </a:rPr>
              <a:t>uusia kertoimia</a:t>
            </a:r>
            <a:r>
              <a:rPr lang="fi-FI" sz="1800" dirty="0">
                <a:solidFill>
                  <a:schemeClr val="tx2"/>
                </a:solidFill>
              </a:rPr>
              <a:t>:</a:t>
            </a:r>
          </a:p>
          <a:p>
            <a:r>
              <a:rPr lang="fi-FI" sz="1600" dirty="0">
                <a:solidFill>
                  <a:schemeClr val="tx2"/>
                </a:solidFill>
              </a:rPr>
              <a:t>Tasa-arvoinen ja taloudellisesti yhdenvertainen (rajoja rikkova) yhteistyö </a:t>
            </a:r>
          </a:p>
          <a:p>
            <a:pPr lvl="1"/>
            <a:r>
              <a:rPr lang="fi-FI" sz="1500" dirty="0">
                <a:solidFill>
                  <a:schemeClr val="tx2"/>
                </a:solidFill>
              </a:rPr>
              <a:t>vapaan kentän toimijoiden ja kotimaisten vähemmistöjen kanssa, pienempien kuntien kesken</a:t>
            </a:r>
          </a:p>
          <a:p>
            <a:r>
              <a:rPr lang="fi-FI" sz="1600" dirty="0">
                <a:solidFill>
                  <a:schemeClr val="tx2"/>
                </a:solidFill>
              </a:rPr>
              <a:t>Henkilökunnan moninaisuus</a:t>
            </a:r>
          </a:p>
          <a:p>
            <a:r>
              <a:rPr lang="fi-FI" sz="1600" dirty="0">
                <a:solidFill>
                  <a:schemeClr val="tx2"/>
                </a:solidFill>
              </a:rPr>
              <a:t>Erityisryhmien osallistaminen valtavirtaorganisaatioihin</a:t>
            </a:r>
          </a:p>
          <a:p>
            <a:r>
              <a:rPr lang="fi-FI" sz="1600" dirty="0">
                <a:solidFill>
                  <a:schemeClr val="tx2"/>
                </a:solidFill>
              </a:rPr>
              <a:t>Kotimaiset kantaesitykset</a:t>
            </a:r>
          </a:p>
          <a:p>
            <a:r>
              <a:rPr lang="fi-FI" sz="1600" dirty="0">
                <a:solidFill>
                  <a:schemeClr val="tx2"/>
                </a:solidFill>
              </a:rPr>
              <a:t>Hyvä oma talous (lipputulojen osuus), pienet hallintokulut</a:t>
            </a:r>
          </a:p>
          <a:p>
            <a:r>
              <a:rPr lang="fi-FI" sz="1600" dirty="0">
                <a:solidFill>
                  <a:schemeClr val="tx2"/>
                </a:solidFill>
              </a:rPr>
              <a:t>Tanssi- ja sirkustaidetoiminta</a:t>
            </a:r>
          </a:p>
          <a:p>
            <a:r>
              <a:rPr lang="fi-FI" sz="1600" dirty="0">
                <a:solidFill>
                  <a:schemeClr val="tx2"/>
                </a:solidFill>
              </a:rPr>
              <a:t>Kesäteatteritoiminta</a:t>
            </a:r>
          </a:p>
        </p:txBody>
      </p:sp>
      <p:sp>
        <p:nvSpPr>
          <p:cNvPr id="6" name="Date Placeholder 5">
            <a:extLst>
              <a:ext uri="{FF2B5EF4-FFF2-40B4-BE49-F238E27FC236}">
                <a16:creationId xmlns:a16="http://schemas.microsoft.com/office/drawing/2014/main" id="{3CFCA28B-C471-4C1F-8ECC-C8F0468D8657}"/>
              </a:ext>
            </a:extLst>
          </p:cNvPr>
          <p:cNvSpPr>
            <a:spLocks noGrp="1"/>
          </p:cNvSpPr>
          <p:nvPr>
            <p:ph type="dt" sz="half" idx="14"/>
          </p:nvPr>
        </p:nvSpPr>
        <p:spPr/>
        <p:txBody>
          <a:bodyPr/>
          <a:lstStyle/>
          <a:p>
            <a:r>
              <a:rPr lang="fi-FI"/>
              <a:t>3.12.2019</a:t>
            </a:r>
          </a:p>
        </p:txBody>
      </p:sp>
      <p:sp>
        <p:nvSpPr>
          <p:cNvPr id="7" name="Slide Number Placeholder 6">
            <a:extLst>
              <a:ext uri="{FF2B5EF4-FFF2-40B4-BE49-F238E27FC236}">
                <a16:creationId xmlns:a16="http://schemas.microsoft.com/office/drawing/2014/main" id="{EAA5E105-402D-48C1-A3CE-7363A186FE4A}"/>
              </a:ext>
            </a:extLst>
          </p:cNvPr>
          <p:cNvSpPr>
            <a:spLocks noGrp="1"/>
          </p:cNvSpPr>
          <p:nvPr>
            <p:ph type="sldNum" sz="quarter" idx="16"/>
          </p:nvPr>
        </p:nvSpPr>
        <p:spPr/>
        <p:txBody>
          <a:bodyPr/>
          <a:lstStyle/>
          <a:p>
            <a:fld id="{0BAE8491-D0B0-4270-A8C4-B69DE13B866D}" type="slidenum">
              <a:rPr lang="fi-FI" smtClean="0"/>
              <a:t>8</a:t>
            </a:fld>
            <a:endParaRPr lang="fi-FI"/>
          </a:p>
        </p:txBody>
      </p:sp>
    </p:spTree>
    <p:extLst>
      <p:ext uri="{BB962C8B-B14F-4D97-AF65-F5344CB8AC3E}">
        <p14:creationId xmlns:p14="http://schemas.microsoft.com/office/powerpoint/2010/main" val="258536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E0E0131-D72E-41E0-8E6E-6C981A79F629}"/>
              </a:ext>
            </a:extLst>
          </p:cNvPr>
          <p:cNvSpPr>
            <a:spLocks noGrp="1"/>
          </p:cNvSpPr>
          <p:nvPr>
            <p:ph type="title"/>
          </p:nvPr>
        </p:nvSpPr>
        <p:spPr>
          <a:xfrm>
            <a:off x="314325" y="274638"/>
            <a:ext cx="11053111" cy="1143000"/>
          </a:xfrm>
        </p:spPr>
        <p:txBody>
          <a:bodyPr/>
          <a:lstStyle/>
          <a:p>
            <a:r>
              <a:rPr lang="fi-FI" sz="2800" dirty="0"/>
              <a:t>4 Painokertoimet</a:t>
            </a:r>
          </a:p>
        </p:txBody>
      </p:sp>
      <p:sp>
        <p:nvSpPr>
          <p:cNvPr id="5" name="Content Placeholder 4">
            <a:extLst>
              <a:ext uri="{FF2B5EF4-FFF2-40B4-BE49-F238E27FC236}">
                <a16:creationId xmlns:a16="http://schemas.microsoft.com/office/drawing/2014/main" id="{C895FF82-B9E5-45DB-8EC2-313EBC6D2CD5}"/>
              </a:ext>
            </a:extLst>
          </p:cNvPr>
          <p:cNvSpPr>
            <a:spLocks noGrp="1"/>
          </p:cNvSpPr>
          <p:nvPr>
            <p:ph idx="1"/>
          </p:nvPr>
        </p:nvSpPr>
        <p:spPr>
          <a:xfrm>
            <a:off x="609600" y="1328291"/>
            <a:ext cx="11268075" cy="4822251"/>
          </a:xfrm>
        </p:spPr>
        <p:txBody>
          <a:bodyPr/>
          <a:lstStyle/>
          <a:p>
            <a:pPr marL="0" indent="0">
              <a:buNone/>
            </a:pPr>
            <a:r>
              <a:rPr lang="fi-FI" sz="1800" dirty="0">
                <a:solidFill>
                  <a:schemeClr val="tx2"/>
                </a:solidFill>
              </a:rPr>
              <a:t>Muita keinoja - esittävän taiteen kentän </a:t>
            </a:r>
            <a:r>
              <a:rPr lang="fi-FI" sz="1800" b="1" dirty="0">
                <a:solidFill>
                  <a:schemeClr val="tx2"/>
                </a:solidFill>
              </a:rPr>
              <a:t>erilaisten toimijoiden tarpeiden ja toimintaedellytysten huomiointi</a:t>
            </a:r>
            <a:r>
              <a:rPr lang="fi-FI" sz="1800" dirty="0">
                <a:solidFill>
                  <a:schemeClr val="tx2"/>
                </a:solidFill>
              </a:rPr>
              <a:t> onnistuu parhaiten tukemalla:</a:t>
            </a:r>
          </a:p>
          <a:p>
            <a:r>
              <a:rPr lang="fi-FI" sz="1600" dirty="0">
                <a:solidFill>
                  <a:schemeClr val="tx2"/>
                </a:solidFill>
              </a:rPr>
              <a:t>Kulttuuritoimijoiden yhteisiä tukipalveluja </a:t>
            </a:r>
          </a:p>
          <a:p>
            <a:pPr lvl="1"/>
            <a:r>
              <a:rPr lang="fi-FI" sz="1400" dirty="0">
                <a:solidFill>
                  <a:schemeClr val="tx2"/>
                </a:solidFill>
              </a:rPr>
              <a:t>yhteiset henkilöstö- ja taloushallinnon, viestinnän sekä logistiikan resurssit</a:t>
            </a:r>
          </a:p>
          <a:p>
            <a:r>
              <a:rPr lang="fi-FI" sz="1600" dirty="0">
                <a:solidFill>
                  <a:schemeClr val="tx2"/>
                </a:solidFill>
              </a:rPr>
              <a:t>VOS-toimijoiden yhteistyötä vapaan kentän, uusien ammattitekijöiden ja tuotantomallien kanssa </a:t>
            </a:r>
          </a:p>
          <a:p>
            <a:pPr lvl="1"/>
            <a:r>
              <a:rPr lang="fi-FI" sz="1400" dirty="0">
                <a:solidFill>
                  <a:schemeClr val="tx2"/>
                </a:solidFill>
              </a:rPr>
              <a:t>mm. tilojen jakamista, vierailuesitysten vastaanottamista, poikkitaiteellisia yhteisproduktioita ja henkilöstövaihtoja</a:t>
            </a:r>
          </a:p>
          <a:p>
            <a:r>
              <a:rPr lang="fi-FI" sz="1600" dirty="0">
                <a:solidFill>
                  <a:schemeClr val="tx2"/>
                </a:solidFill>
              </a:rPr>
              <a:t>Tuotantoalustoja ja välittäjäverkostoja</a:t>
            </a:r>
          </a:p>
          <a:p>
            <a:r>
              <a:rPr lang="fi-FI" sz="1600" dirty="0">
                <a:solidFill>
                  <a:schemeClr val="tx2"/>
                </a:solidFill>
              </a:rPr>
              <a:t>Uudistumishalua ja rohkeutta kokeilla</a:t>
            </a:r>
          </a:p>
          <a:p>
            <a:r>
              <a:rPr lang="fi-FI" sz="1600" dirty="0">
                <a:solidFill>
                  <a:schemeClr val="tx2"/>
                </a:solidFill>
              </a:rPr>
              <a:t>VOS-toimijoiden yhteistyötä varhaiskasvatus-, vanhustenhoito-, terveydenhuolto-, ympäristö- ja koulutussektorin kanssa</a:t>
            </a:r>
          </a:p>
          <a:p>
            <a:r>
              <a:rPr lang="fi-FI" sz="1600" dirty="0">
                <a:solidFill>
                  <a:schemeClr val="tx2"/>
                </a:solidFill>
              </a:rPr>
              <a:t>VOS-organisaatioiden johdon vaihtumista tietyllä aikasyklillä, luopumista vakituisista työsopimuksista</a:t>
            </a:r>
          </a:p>
          <a:p>
            <a:r>
              <a:rPr lang="fi-FI" sz="1600" dirty="0">
                <a:solidFill>
                  <a:schemeClr val="tx2"/>
                </a:solidFill>
              </a:rPr>
              <a:t>Asiakkaiden osallistamista rahoituspäätöksiin</a:t>
            </a:r>
          </a:p>
          <a:p>
            <a:endParaRPr lang="fi-FI" sz="1600" dirty="0">
              <a:solidFill>
                <a:schemeClr val="tx2"/>
              </a:solidFill>
            </a:endParaRPr>
          </a:p>
        </p:txBody>
      </p:sp>
      <p:sp>
        <p:nvSpPr>
          <p:cNvPr id="6" name="Date Placeholder 5">
            <a:extLst>
              <a:ext uri="{FF2B5EF4-FFF2-40B4-BE49-F238E27FC236}">
                <a16:creationId xmlns:a16="http://schemas.microsoft.com/office/drawing/2014/main" id="{3CFCA28B-C471-4C1F-8ECC-C8F0468D8657}"/>
              </a:ext>
            </a:extLst>
          </p:cNvPr>
          <p:cNvSpPr>
            <a:spLocks noGrp="1"/>
          </p:cNvSpPr>
          <p:nvPr>
            <p:ph type="dt" sz="half" idx="14"/>
          </p:nvPr>
        </p:nvSpPr>
        <p:spPr/>
        <p:txBody>
          <a:bodyPr/>
          <a:lstStyle/>
          <a:p>
            <a:r>
              <a:rPr lang="fi-FI"/>
              <a:t>3.12.2019</a:t>
            </a:r>
          </a:p>
        </p:txBody>
      </p:sp>
      <p:sp>
        <p:nvSpPr>
          <p:cNvPr id="7" name="Slide Number Placeholder 6">
            <a:extLst>
              <a:ext uri="{FF2B5EF4-FFF2-40B4-BE49-F238E27FC236}">
                <a16:creationId xmlns:a16="http://schemas.microsoft.com/office/drawing/2014/main" id="{EAA5E105-402D-48C1-A3CE-7363A186FE4A}"/>
              </a:ext>
            </a:extLst>
          </p:cNvPr>
          <p:cNvSpPr>
            <a:spLocks noGrp="1"/>
          </p:cNvSpPr>
          <p:nvPr>
            <p:ph type="sldNum" sz="quarter" idx="16"/>
          </p:nvPr>
        </p:nvSpPr>
        <p:spPr/>
        <p:txBody>
          <a:bodyPr/>
          <a:lstStyle/>
          <a:p>
            <a:fld id="{0BAE8491-D0B0-4270-A8C4-B69DE13B866D}" type="slidenum">
              <a:rPr lang="fi-FI" smtClean="0"/>
              <a:t>9</a:t>
            </a:fld>
            <a:endParaRPr lang="fi-FI"/>
          </a:p>
        </p:txBody>
      </p:sp>
    </p:spTree>
    <p:extLst>
      <p:ext uri="{BB962C8B-B14F-4D97-AF65-F5344CB8AC3E}">
        <p14:creationId xmlns:p14="http://schemas.microsoft.com/office/powerpoint/2010/main" val="1973728288"/>
      </p:ext>
    </p:extLst>
  </p:cSld>
  <p:clrMapOvr>
    <a:masterClrMapping/>
  </p:clrMapOvr>
</p:sld>
</file>

<file path=ppt/theme/theme1.xml><?xml version="1.0" encoding="utf-8"?>
<a:theme xmlns:a="http://schemas.openxmlformats.org/drawingml/2006/main" name="pohja_raportointiin_ja_myyntiin_tallenna_templatena_koneellesi">
  <a:themeElements>
    <a:clrScheme name="Fountain Park">
      <a:dk1>
        <a:srgbClr val="565656"/>
      </a:dk1>
      <a:lt1>
        <a:sysClr val="window" lastClr="FFFFFF"/>
      </a:lt1>
      <a:dk2>
        <a:srgbClr val="004070"/>
      </a:dk2>
      <a:lt2>
        <a:srgbClr val="FBF8EB"/>
      </a:lt2>
      <a:accent1>
        <a:srgbClr val="86CFE4"/>
      </a:accent1>
      <a:accent2>
        <a:srgbClr val="E73059"/>
      </a:accent2>
      <a:accent3>
        <a:srgbClr val="A3C95E"/>
      </a:accent3>
      <a:accent4>
        <a:srgbClr val="A84D98"/>
      </a:accent4>
      <a:accent5>
        <a:srgbClr val="B0DDED"/>
      </a:accent5>
      <a:accent6>
        <a:srgbClr val="C1DA93"/>
      </a:accent6>
      <a:hlink>
        <a:srgbClr val="86CFE4"/>
      </a:hlink>
      <a:folHlink>
        <a:srgbClr val="A84D98"/>
      </a:folHlink>
    </a:clrScheme>
    <a:fontScheme name="Kierros">
      <a:majorFont>
        <a:latin typeface="Trebuchet MS"/>
        <a:ea typeface=""/>
        <a:cs typeface=""/>
        <a:font script="Jpan" typeface="ＭＳ ゴシック"/>
        <a:font script="Hans" typeface="宋体"/>
        <a:font script="Hant" typeface="新細明體"/>
      </a:majorFont>
      <a:minorFont>
        <a:latin typeface="Trebuchet MS"/>
        <a:ea typeface=""/>
        <a:cs typeface=""/>
        <a:font script="Jpan" typeface="ＭＳ ゴシック"/>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lon_tulevaisuustutkan_tulosyhteenveto_15.4.2019" id="{17B860AB-7C84-48FB-91DA-570B730F111B}" vid="{41312108-2A0E-45B8-9981-FEFEEBE302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Uusi FP</Template>
  <TotalTime>3131</TotalTime>
  <Words>753</Words>
  <Application>Microsoft Office PowerPoint</Application>
  <PresentationFormat>Laajakuva</PresentationFormat>
  <Paragraphs>114</Paragraphs>
  <Slides>9</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9</vt:i4>
      </vt:variant>
    </vt:vector>
  </HeadingPairs>
  <TitlesOfParts>
    <vt:vector size="15" baseType="lpstr">
      <vt:lpstr>MS PGothic</vt:lpstr>
      <vt:lpstr>MS PGothic</vt:lpstr>
      <vt:lpstr>Arial</vt:lpstr>
      <vt:lpstr>Calibri</vt:lpstr>
      <vt:lpstr>Trebuchet MS</vt:lpstr>
      <vt:lpstr>pohja_raportointiin_ja_myyntiin_tallenna_templatena_koneellesi</vt:lpstr>
      <vt:lpstr>Opetus- ja kulttuuriministeriö Esittävän taiteen valtionrahoituksen uudistus 3.12.2019 </vt:lpstr>
      <vt:lpstr>Osallistumisia yhteensä 299 Osa näistä ryhmäosallistumisia</vt:lpstr>
      <vt:lpstr>1 Valtionosuuspäätöksien määräaikaisuus (3 tai 6 vuotta)</vt:lpstr>
      <vt:lpstr>1 Valtionosuuspäätöksien määräaikaisuus (3 tai 6 vuotta)</vt:lpstr>
      <vt:lpstr>2 Valtionosuuskelpoisuuden arviointi</vt:lpstr>
      <vt:lpstr>3 Yksi yhteinen yksikköhinta</vt:lpstr>
      <vt:lpstr>4 Painokertoimet</vt:lpstr>
      <vt:lpstr>4 Painokertoimet</vt:lpstr>
      <vt:lpstr>4 Painokertoimet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Anu Valtari</dc:creator>
  <cp:lastModifiedBy>Hohtari Leila</cp:lastModifiedBy>
  <cp:revision>7</cp:revision>
  <dcterms:created xsi:type="dcterms:W3CDTF">2019-05-06T11:49:27Z</dcterms:created>
  <dcterms:modified xsi:type="dcterms:W3CDTF">2019-12-18T12:26:47Z</dcterms:modified>
</cp:coreProperties>
</file>