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29" r:id="rId5"/>
  </p:sldMasterIdLst>
  <p:notesMasterIdLst>
    <p:notesMasterId r:id="rId16"/>
  </p:notesMasterIdLst>
  <p:sldIdLst>
    <p:sldId id="298" r:id="rId6"/>
    <p:sldId id="313" r:id="rId7"/>
    <p:sldId id="333" r:id="rId8"/>
    <p:sldId id="342" r:id="rId9"/>
    <p:sldId id="336" r:id="rId10"/>
    <p:sldId id="385" r:id="rId11"/>
    <p:sldId id="330" r:id="rId12"/>
    <p:sldId id="339" r:id="rId13"/>
    <p:sldId id="341" r:id="rId14"/>
    <p:sldId id="312" r:id="rId15"/>
  </p:sldIdLst>
  <p:sldSz cx="12192000" cy="6858000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855">
          <p15:clr>
            <a:srgbClr val="A4A3A4"/>
          </p15:clr>
        </p15:guide>
        <p15:guide id="4" pos="987">
          <p15:clr>
            <a:srgbClr val="A4A3A4"/>
          </p15:clr>
        </p15:guide>
        <p15:guide id="5" pos="3909">
          <p15:clr>
            <a:srgbClr val="A4A3A4"/>
          </p15:clr>
        </p15:guide>
        <p15:guide id="6" pos="3772">
          <p15:clr>
            <a:srgbClr val="A4A3A4"/>
          </p15:clr>
        </p15:guide>
        <p15:guide id="7" pos="7466">
          <p15:clr>
            <a:srgbClr val="A4A3A4"/>
          </p15:clr>
        </p15:guide>
        <p15:guide id="8" pos="2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08C"/>
    <a:srgbClr val="23418F"/>
    <a:srgbClr val="FEF200"/>
    <a:srgbClr val="01AEF0"/>
    <a:srgbClr val="FF8900"/>
    <a:srgbClr val="652D92"/>
    <a:srgbClr val="4BBCAA"/>
    <a:srgbClr val="23408E"/>
    <a:srgbClr val="67686A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6" autoAdjust="0"/>
    <p:restoredTop sz="91912" autoAdjust="0"/>
  </p:normalViewPr>
  <p:slideViewPr>
    <p:cSldViewPr snapToGrid="0">
      <p:cViewPr varScale="1">
        <p:scale>
          <a:sx n="58" d="100"/>
          <a:sy n="58" d="100"/>
        </p:scale>
        <p:origin x="90" y="276"/>
      </p:cViewPr>
      <p:guideLst>
        <p:guide orient="horz" pos="2160"/>
        <p:guide pos="3840"/>
        <p:guide pos="855"/>
        <p:guide pos="987"/>
        <p:guide pos="3909"/>
        <p:guide pos="3772"/>
        <p:guide pos="7466"/>
        <p:guide pos="2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Educators' competence n=422</a:t>
            </a:r>
          </a:p>
        </c:rich>
      </c:tx>
      <c:layout>
        <c:manualLayout>
          <c:xMode val="edge"/>
          <c:yMode val="edge"/>
          <c:x val="0.37875280958362811"/>
          <c:y val="3.2300624016073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43938869706862654"/>
          <c:y val="0.15139149443429367"/>
          <c:w val="0.52104832519984667"/>
          <c:h val="0.672157234784963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Profile C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Competence in cultural and linguistic diversity</c:v>
                </c:pt>
                <c:pt idx="1">
                  <c:v>Competence in digital collaborative learning</c:v>
                </c:pt>
                <c:pt idx="2">
                  <c:v>Competence in student-centered pedagogy</c:v>
                </c:pt>
                <c:pt idx="3">
                  <c:v>Competence in proactive educator’s pedagogical role</c:v>
                </c:pt>
                <c:pt idx="4">
                  <c:v>Competence in subject and curriculum</c:v>
                </c:pt>
                <c:pt idx="5">
                  <c:v>Competence in collaboration and network</c:v>
                </c:pt>
                <c:pt idx="6">
                  <c:v>Competence in leadership </c:v>
                </c:pt>
                <c:pt idx="7">
                  <c:v>Competence in evidence-based practice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2.63</c:v>
                </c:pt>
                <c:pt idx="1">
                  <c:v>2.42</c:v>
                </c:pt>
                <c:pt idx="2">
                  <c:v>3.11</c:v>
                </c:pt>
                <c:pt idx="3">
                  <c:v>3.51</c:v>
                </c:pt>
                <c:pt idx="4">
                  <c:v>3.21</c:v>
                </c:pt>
                <c:pt idx="5">
                  <c:v>2.76</c:v>
                </c:pt>
                <c:pt idx="6">
                  <c:v>2.99</c:v>
                </c:pt>
                <c:pt idx="7">
                  <c:v>3.17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08-491B-93C8-8D7647BE9A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Profile B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Competence in cultural and linguistic diversity</c:v>
                </c:pt>
                <c:pt idx="1">
                  <c:v>Competence in digital collaborative learning</c:v>
                </c:pt>
                <c:pt idx="2">
                  <c:v>Competence in student-centered pedagogy</c:v>
                </c:pt>
                <c:pt idx="3">
                  <c:v>Competence in proactive educator’s pedagogical role</c:v>
                </c:pt>
                <c:pt idx="4">
                  <c:v>Competence in subject and curriculum</c:v>
                </c:pt>
                <c:pt idx="5">
                  <c:v>Competence in collaboration and network</c:v>
                </c:pt>
                <c:pt idx="6">
                  <c:v>Competence in leadership </c:v>
                </c:pt>
                <c:pt idx="7">
                  <c:v>Competence in evidence-based practice 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3.24</c:v>
                </c:pt>
                <c:pt idx="1">
                  <c:v>2.89</c:v>
                </c:pt>
                <c:pt idx="2">
                  <c:v>3.51</c:v>
                </c:pt>
                <c:pt idx="3">
                  <c:v>3.78</c:v>
                </c:pt>
                <c:pt idx="4">
                  <c:v>3.59</c:v>
                </c:pt>
                <c:pt idx="5">
                  <c:v>3.11</c:v>
                </c:pt>
                <c:pt idx="6">
                  <c:v>3.34</c:v>
                </c:pt>
                <c:pt idx="7">
                  <c:v>3.49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08-491B-93C8-8D7647BE9A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Profile A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Competence in cultural and linguistic diversity</c:v>
                </c:pt>
                <c:pt idx="1">
                  <c:v>Competence in digital collaborative learning</c:v>
                </c:pt>
                <c:pt idx="2">
                  <c:v>Competence in student-centered pedagogy</c:v>
                </c:pt>
                <c:pt idx="3">
                  <c:v>Competence in proactive educator’s pedagogical role</c:v>
                </c:pt>
                <c:pt idx="4">
                  <c:v>Competence in subject and curriculum</c:v>
                </c:pt>
                <c:pt idx="5">
                  <c:v>Competence in collaboration and network</c:v>
                </c:pt>
                <c:pt idx="6">
                  <c:v>Competence in leadership </c:v>
                </c:pt>
                <c:pt idx="7">
                  <c:v>Competence in evidence-based practice 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3.52</c:v>
                </c:pt>
                <c:pt idx="1">
                  <c:v>3.61</c:v>
                </c:pt>
                <c:pt idx="2">
                  <c:v>3.87</c:v>
                </c:pt>
                <c:pt idx="3">
                  <c:v>3.91</c:v>
                </c:pt>
                <c:pt idx="4">
                  <c:v>3.86</c:v>
                </c:pt>
                <c:pt idx="5">
                  <c:v>3.62</c:v>
                </c:pt>
                <c:pt idx="6">
                  <c:v>3.67</c:v>
                </c:pt>
                <c:pt idx="7">
                  <c:v>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08-491B-93C8-8D7647BE9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466232528"/>
        <c:axId val="466233184"/>
      </c:barChart>
      <c:catAx>
        <c:axId val="466232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66233184"/>
        <c:crosses val="autoZero"/>
        <c:auto val="1"/>
        <c:lblAlgn val="ctr"/>
        <c:lblOffset val="100"/>
        <c:noMultiLvlLbl val="0"/>
      </c:catAx>
      <c:valAx>
        <c:axId val="4662331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6623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20247479701099"/>
          <c:y val="0.90136121269374414"/>
          <c:w val="0.30158337072468727"/>
          <c:h val="8.3796631298055604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7E2E1-E420-4D22-8EAF-CE135105B5F6}" type="doc">
      <dgm:prSet loTypeId="urn:microsoft.com/office/officeart/2005/8/layout/hProcess9" loCatId="process" qsTypeId="urn:microsoft.com/office/officeart/2005/8/quickstyle/3d7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03248B2-4D2C-4456-BE09-EDA4B220B25A}">
      <dgm:prSet phldrT="[Text]"/>
      <dgm:spPr/>
      <dgm:t>
        <a:bodyPr/>
        <a:lstStyle/>
        <a:p>
          <a:r>
            <a:rPr lang="en-US" noProof="0" dirty="0"/>
            <a:t>2 systematic reviews </a:t>
          </a:r>
        </a:p>
      </dgm:t>
    </dgm:pt>
    <dgm:pt modelId="{948BA53C-B68D-4AD2-B8AD-7E70B29E39E0}" type="parTrans" cxnId="{3F0E7B72-4CC8-4339-839D-B39B99CC73E7}">
      <dgm:prSet/>
      <dgm:spPr/>
      <dgm:t>
        <a:bodyPr/>
        <a:lstStyle/>
        <a:p>
          <a:endParaRPr lang="en-US" noProof="0" dirty="0"/>
        </a:p>
      </dgm:t>
    </dgm:pt>
    <dgm:pt modelId="{5B49D7E2-81C1-4E13-847C-C4657E30E6C1}" type="sibTrans" cxnId="{3F0E7B72-4CC8-4339-839D-B39B99CC73E7}">
      <dgm:prSet/>
      <dgm:spPr/>
      <dgm:t>
        <a:bodyPr/>
        <a:lstStyle/>
        <a:p>
          <a:endParaRPr lang="en-US" noProof="0" dirty="0"/>
        </a:p>
      </dgm:t>
    </dgm:pt>
    <dgm:pt modelId="{1DE84FB4-0897-4051-B2E4-835215668E27}">
      <dgm:prSet/>
      <dgm:spPr/>
      <dgm:t>
        <a:bodyPr/>
        <a:lstStyle/>
        <a:p>
          <a:r>
            <a:rPr lang="en-US" noProof="0" dirty="0"/>
            <a:t>41 educators’ </a:t>
          </a:r>
          <a:r>
            <a:rPr lang="en-US" noProof="0" dirty="0" smtClean="0"/>
            <a:t>interviews, </a:t>
          </a:r>
        </a:p>
        <a:p>
          <a:r>
            <a:rPr lang="en-US" noProof="0" dirty="0" smtClean="0"/>
            <a:t>6 UAS </a:t>
          </a:r>
          <a:r>
            <a:rPr lang="en-US" noProof="0" dirty="0"/>
            <a:t>&amp; </a:t>
          </a:r>
          <a:r>
            <a:rPr lang="en-US" noProof="0" dirty="0" smtClean="0"/>
            <a:t>2 vocational </a:t>
          </a:r>
          <a:r>
            <a:rPr lang="en-US" noProof="0" dirty="0"/>
            <a:t>colleges </a:t>
          </a:r>
        </a:p>
      </dgm:t>
    </dgm:pt>
    <dgm:pt modelId="{9A8DB7D9-A37A-4A4E-A9C6-AEDB392574C1}" type="parTrans" cxnId="{7294DAB1-28FB-44F1-90E3-EE229075D182}">
      <dgm:prSet/>
      <dgm:spPr/>
      <dgm:t>
        <a:bodyPr/>
        <a:lstStyle/>
        <a:p>
          <a:endParaRPr lang="en-US" noProof="0" dirty="0"/>
        </a:p>
      </dgm:t>
    </dgm:pt>
    <dgm:pt modelId="{092CF816-8F7A-4A6F-A4D2-B165AAEAB068}" type="sibTrans" cxnId="{7294DAB1-28FB-44F1-90E3-EE229075D182}">
      <dgm:prSet/>
      <dgm:spPr/>
      <dgm:t>
        <a:bodyPr/>
        <a:lstStyle/>
        <a:p>
          <a:endParaRPr lang="en-US" noProof="0" dirty="0"/>
        </a:p>
      </dgm:t>
    </dgm:pt>
    <dgm:pt modelId="{63C95FF8-3EC2-4A53-B9D6-D2197B9D679B}">
      <dgm:prSet/>
      <dgm:spPr/>
      <dgm:t>
        <a:bodyPr/>
        <a:lstStyle/>
        <a:p>
          <a:r>
            <a:rPr lang="en-US" noProof="0" dirty="0"/>
            <a:t>Cross-sectional survey</a:t>
          </a:r>
        </a:p>
        <a:p>
          <a:r>
            <a:rPr lang="en-US" noProof="0" dirty="0"/>
            <a:t>N=2330; n=422, </a:t>
          </a:r>
          <a:endParaRPr lang="en-US" noProof="0" dirty="0" smtClean="0"/>
        </a:p>
        <a:p>
          <a:r>
            <a:rPr lang="en-US" noProof="0" dirty="0" smtClean="0"/>
            <a:t>21 </a:t>
          </a:r>
          <a:r>
            <a:rPr lang="en-US" noProof="0" dirty="0"/>
            <a:t>UAS &amp; </a:t>
          </a:r>
          <a:r>
            <a:rPr lang="en-US" noProof="0" dirty="0" smtClean="0"/>
            <a:t>7 vocational </a:t>
          </a:r>
          <a:r>
            <a:rPr lang="en-US" noProof="0" dirty="0"/>
            <a:t>colleges</a:t>
          </a:r>
        </a:p>
      </dgm:t>
    </dgm:pt>
    <dgm:pt modelId="{B79AEC51-6D07-4684-A781-BF66DCC510C7}" type="parTrans" cxnId="{5EDED033-7E85-41E2-9AE2-3FF9A4D87E83}">
      <dgm:prSet/>
      <dgm:spPr/>
      <dgm:t>
        <a:bodyPr/>
        <a:lstStyle/>
        <a:p>
          <a:endParaRPr lang="en-US" noProof="0" dirty="0"/>
        </a:p>
      </dgm:t>
    </dgm:pt>
    <dgm:pt modelId="{C84D5214-447C-414E-AAF2-EBB67533C53C}" type="sibTrans" cxnId="{5EDED033-7E85-41E2-9AE2-3FF9A4D87E83}">
      <dgm:prSet/>
      <dgm:spPr/>
      <dgm:t>
        <a:bodyPr/>
        <a:lstStyle/>
        <a:p>
          <a:endParaRPr lang="en-US" noProof="0" dirty="0"/>
        </a:p>
      </dgm:t>
    </dgm:pt>
    <dgm:pt modelId="{3DFFF815-505E-4569-975C-C955087FD6B5}">
      <dgm:prSet phldrT="[Text]"/>
      <dgm:spPr/>
      <dgm:t>
        <a:bodyPr/>
        <a:lstStyle/>
        <a:p>
          <a:r>
            <a:rPr lang="en-US" noProof="0" dirty="0"/>
            <a:t>Competence definitions</a:t>
          </a:r>
        </a:p>
      </dgm:t>
    </dgm:pt>
    <dgm:pt modelId="{210CE053-5801-4556-8E53-B415C02BCCF7}" type="parTrans" cxnId="{89035498-96D3-42AE-AE9F-F4DF3CF70499}">
      <dgm:prSet/>
      <dgm:spPr/>
      <dgm:t>
        <a:bodyPr/>
        <a:lstStyle/>
        <a:p>
          <a:endParaRPr lang="en-US"/>
        </a:p>
      </dgm:t>
    </dgm:pt>
    <dgm:pt modelId="{8738C141-0351-4C4D-AAB6-F59D54680CC1}" type="sibTrans" cxnId="{89035498-96D3-42AE-AE9F-F4DF3CF70499}">
      <dgm:prSet/>
      <dgm:spPr/>
      <dgm:t>
        <a:bodyPr/>
        <a:lstStyle/>
        <a:p>
          <a:endParaRPr lang="en-US"/>
        </a:p>
      </dgm:t>
    </dgm:pt>
    <dgm:pt modelId="{CDD33CFA-584D-4C51-BB84-E4D4D45E40B7}" type="pres">
      <dgm:prSet presAssocID="{79E7E2E1-E420-4D22-8EAF-CE135105B5F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E9C33F-E196-4BC7-BDAA-86D3C4203756}" type="pres">
      <dgm:prSet presAssocID="{79E7E2E1-E420-4D22-8EAF-CE135105B5F6}" presName="arrow" presStyleLbl="bgShp" presStyleIdx="0" presStyleCnt="1"/>
      <dgm:spPr/>
    </dgm:pt>
    <dgm:pt modelId="{D3AB99CD-5F3F-4EA6-8F0C-8801A5FF35E5}" type="pres">
      <dgm:prSet presAssocID="{79E7E2E1-E420-4D22-8EAF-CE135105B5F6}" presName="linearProcess" presStyleCnt="0"/>
      <dgm:spPr/>
    </dgm:pt>
    <dgm:pt modelId="{E29EEF58-03F3-429B-81FE-A355A65B775F}" type="pres">
      <dgm:prSet presAssocID="{803248B2-4D2C-4456-BE09-EDA4B220B25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2AFDB-2ADB-40EB-A948-3686FBF5F6DC}" type="pres">
      <dgm:prSet presAssocID="{5B49D7E2-81C1-4E13-847C-C4657E30E6C1}" presName="sibTrans" presStyleCnt="0"/>
      <dgm:spPr/>
    </dgm:pt>
    <dgm:pt modelId="{7A25F32A-1FE1-47DF-A294-23A2CAC7DBF6}" type="pres">
      <dgm:prSet presAssocID="{1DE84FB4-0897-4051-B2E4-835215668E2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AE80B-4B53-4B79-AC3C-25CDD1CF03AE}" type="pres">
      <dgm:prSet presAssocID="{092CF816-8F7A-4A6F-A4D2-B165AAEAB068}" presName="sibTrans" presStyleCnt="0"/>
      <dgm:spPr/>
    </dgm:pt>
    <dgm:pt modelId="{0D2114FA-9EAE-4AA4-9E18-A4E31E316BC7}" type="pres">
      <dgm:prSet presAssocID="{63C95FF8-3EC2-4A53-B9D6-D2197B9D679B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042C5-3626-472C-9038-E1ED86525BEF}" type="pres">
      <dgm:prSet presAssocID="{C84D5214-447C-414E-AAF2-EBB67533C53C}" presName="sibTrans" presStyleCnt="0"/>
      <dgm:spPr/>
    </dgm:pt>
    <dgm:pt modelId="{3BC22DA3-91ED-4B3A-8DD7-A37DC9FD716B}" type="pres">
      <dgm:prSet presAssocID="{3DFFF815-505E-4569-975C-C955087FD6B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CAA944-B6A5-4456-8B2E-3100E039EED2}" type="presOf" srcId="{803248B2-4D2C-4456-BE09-EDA4B220B25A}" destId="{E29EEF58-03F3-429B-81FE-A355A65B775F}" srcOrd="0" destOrd="0" presId="urn:microsoft.com/office/officeart/2005/8/layout/hProcess9"/>
    <dgm:cxn modelId="{7BA41676-60AB-4169-BCFB-A047AA52F1A8}" type="presOf" srcId="{63C95FF8-3EC2-4A53-B9D6-D2197B9D679B}" destId="{0D2114FA-9EAE-4AA4-9E18-A4E31E316BC7}" srcOrd="0" destOrd="0" presId="urn:microsoft.com/office/officeart/2005/8/layout/hProcess9"/>
    <dgm:cxn modelId="{FF73C37F-BA2F-463A-A4C0-9ED3780AD83F}" type="presOf" srcId="{3DFFF815-505E-4569-975C-C955087FD6B5}" destId="{3BC22DA3-91ED-4B3A-8DD7-A37DC9FD716B}" srcOrd="0" destOrd="0" presId="urn:microsoft.com/office/officeart/2005/8/layout/hProcess9"/>
    <dgm:cxn modelId="{0D05BB29-4F4E-4FF0-8772-3904456C76E6}" type="presOf" srcId="{1DE84FB4-0897-4051-B2E4-835215668E27}" destId="{7A25F32A-1FE1-47DF-A294-23A2CAC7DBF6}" srcOrd="0" destOrd="0" presId="urn:microsoft.com/office/officeart/2005/8/layout/hProcess9"/>
    <dgm:cxn modelId="{89035498-96D3-42AE-AE9F-F4DF3CF70499}" srcId="{79E7E2E1-E420-4D22-8EAF-CE135105B5F6}" destId="{3DFFF815-505E-4569-975C-C955087FD6B5}" srcOrd="3" destOrd="0" parTransId="{210CE053-5801-4556-8E53-B415C02BCCF7}" sibTransId="{8738C141-0351-4C4D-AAB6-F59D54680CC1}"/>
    <dgm:cxn modelId="{3F0E7B72-4CC8-4339-839D-B39B99CC73E7}" srcId="{79E7E2E1-E420-4D22-8EAF-CE135105B5F6}" destId="{803248B2-4D2C-4456-BE09-EDA4B220B25A}" srcOrd="0" destOrd="0" parTransId="{948BA53C-B68D-4AD2-B8AD-7E70B29E39E0}" sibTransId="{5B49D7E2-81C1-4E13-847C-C4657E30E6C1}"/>
    <dgm:cxn modelId="{7294DAB1-28FB-44F1-90E3-EE229075D182}" srcId="{79E7E2E1-E420-4D22-8EAF-CE135105B5F6}" destId="{1DE84FB4-0897-4051-B2E4-835215668E27}" srcOrd="1" destOrd="0" parTransId="{9A8DB7D9-A37A-4A4E-A9C6-AEDB392574C1}" sibTransId="{092CF816-8F7A-4A6F-A4D2-B165AAEAB068}"/>
    <dgm:cxn modelId="{5EDED033-7E85-41E2-9AE2-3FF9A4D87E83}" srcId="{79E7E2E1-E420-4D22-8EAF-CE135105B5F6}" destId="{63C95FF8-3EC2-4A53-B9D6-D2197B9D679B}" srcOrd="2" destOrd="0" parTransId="{B79AEC51-6D07-4684-A781-BF66DCC510C7}" sibTransId="{C84D5214-447C-414E-AAF2-EBB67533C53C}"/>
    <dgm:cxn modelId="{F7D4152F-BC89-44F2-9C26-0B36CCA1D20E}" type="presOf" srcId="{79E7E2E1-E420-4D22-8EAF-CE135105B5F6}" destId="{CDD33CFA-584D-4C51-BB84-E4D4D45E40B7}" srcOrd="0" destOrd="0" presId="urn:microsoft.com/office/officeart/2005/8/layout/hProcess9"/>
    <dgm:cxn modelId="{0593186F-E5FD-4E6E-B485-27BD2B681838}" type="presParOf" srcId="{CDD33CFA-584D-4C51-BB84-E4D4D45E40B7}" destId="{11E9C33F-E196-4BC7-BDAA-86D3C4203756}" srcOrd="0" destOrd="0" presId="urn:microsoft.com/office/officeart/2005/8/layout/hProcess9"/>
    <dgm:cxn modelId="{94A3154E-9AD6-4C6C-A368-D1C8177A36BE}" type="presParOf" srcId="{CDD33CFA-584D-4C51-BB84-E4D4D45E40B7}" destId="{D3AB99CD-5F3F-4EA6-8F0C-8801A5FF35E5}" srcOrd="1" destOrd="0" presId="urn:microsoft.com/office/officeart/2005/8/layout/hProcess9"/>
    <dgm:cxn modelId="{3741BD0F-4BCC-4BA4-BF82-3EBE692C4938}" type="presParOf" srcId="{D3AB99CD-5F3F-4EA6-8F0C-8801A5FF35E5}" destId="{E29EEF58-03F3-429B-81FE-A355A65B775F}" srcOrd="0" destOrd="0" presId="urn:microsoft.com/office/officeart/2005/8/layout/hProcess9"/>
    <dgm:cxn modelId="{54A429D7-99B7-49D0-93DA-85FE9BB77230}" type="presParOf" srcId="{D3AB99CD-5F3F-4EA6-8F0C-8801A5FF35E5}" destId="{E3A2AFDB-2ADB-40EB-A948-3686FBF5F6DC}" srcOrd="1" destOrd="0" presId="urn:microsoft.com/office/officeart/2005/8/layout/hProcess9"/>
    <dgm:cxn modelId="{911E3A75-C5C0-4BB3-8ADA-4B21C6050183}" type="presParOf" srcId="{D3AB99CD-5F3F-4EA6-8F0C-8801A5FF35E5}" destId="{7A25F32A-1FE1-47DF-A294-23A2CAC7DBF6}" srcOrd="2" destOrd="0" presId="urn:microsoft.com/office/officeart/2005/8/layout/hProcess9"/>
    <dgm:cxn modelId="{F3CA6039-DE02-4E16-A099-C19C4ACB732F}" type="presParOf" srcId="{D3AB99CD-5F3F-4EA6-8F0C-8801A5FF35E5}" destId="{486AE80B-4B53-4B79-AC3C-25CDD1CF03AE}" srcOrd="3" destOrd="0" presId="urn:microsoft.com/office/officeart/2005/8/layout/hProcess9"/>
    <dgm:cxn modelId="{7E2A04AA-6566-4EDC-BB43-E47B334837C8}" type="presParOf" srcId="{D3AB99CD-5F3F-4EA6-8F0C-8801A5FF35E5}" destId="{0D2114FA-9EAE-4AA4-9E18-A4E31E316BC7}" srcOrd="4" destOrd="0" presId="urn:microsoft.com/office/officeart/2005/8/layout/hProcess9"/>
    <dgm:cxn modelId="{102BFD6E-A561-4123-A968-802DC38EFCB2}" type="presParOf" srcId="{D3AB99CD-5F3F-4EA6-8F0C-8801A5FF35E5}" destId="{1FA042C5-3626-472C-9038-E1ED86525BEF}" srcOrd="5" destOrd="0" presId="urn:microsoft.com/office/officeart/2005/8/layout/hProcess9"/>
    <dgm:cxn modelId="{4744BFD9-402D-4F7A-8DE5-15B677B2787E}" type="presParOf" srcId="{D3AB99CD-5F3F-4EA6-8F0C-8801A5FF35E5}" destId="{3BC22DA3-91ED-4B3A-8DD7-A37DC9FD716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55F2E3-964B-4297-9481-D7FB2C9B3627}" type="doc">
      <dgm:prSet loTypeId="urn:microsoft.com/office/officeart/2005/8/layout/hProcess6" loCatId="process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fi-FI"/>
        </a:p>
      </dgm:t>
    </dgm:pt>
    <dgm:pt modelId="{95486776-5C7C-4A27-BE04-8478AA6EF443}">
      <dgm:prSet phldrT="[Text]"/>
      <dgm:spPr/>
      <dgm:t>
        <a:bodyPr/>
        <a:lstStyle/>
        <a:p>
          <a:r>
            <a:rPr lang="fi-FI" dirty="0" err="1"/>
            <a:t>Profile</a:t>
          </a:r>
          <a:r>
            <a:rPr lang="fi-FI" dirty="0"/>
            <a:t> A</a:t>
          </a:r>
        </a:p>
      </dgm:t>
    </dgm:pt>
    <dgm:pt modelId="{B76A1365-3EF7-40ED-970E-00B2DAF0F8F4}" type="parTrans" cxnId="{52FDB097-EA62-4D04-8734-2C4526058937}">
      <dgm:prSet/>
      <dgm:spPr/>
      <dgm:t>
        <a:bodyPr/>
        <a:lstStyle/>
        <a:p>
          <a:endParaRPr lang="fi-FI"/>
        </a:p>
      </dgm:t>
    </dgm:pt>
    <dgm:pt modelId="{50DAB45E-2961-424C-BC07-F08366384FFC}" type="sibTrans" cxnId="{52FDB097-EA62-4D04-8734-2C4526058937}">
      <dgm:prSet/>
      <dgm:spPr/>
      <dgm:t>
        <a:bodyPr/>
        <a:lstStyle/>
        <a:p>
          <a:endParaRPr lang="fi-FI"/>
        </a:p>
      </dgm:t>
    </dgm:pt>
    <dgm:pt modelId="{666DB249-DBF9-4E4D-8BEE-C47A6988C10C}">
      <dgm:prSet phldrT="[Text]"/>
      <dgm:spPr/>
      <dgm:t>
        <a:bodyPr/>
        <a:lstStyle/>
        <a:p>
          <a:r>
            <a:rPr lang="fi-FI" dirty="0" err="1"/>
            <a:t>Profile</a:t>
          </a:r>
          <a:r>
            <a:rPr lang="fi-FI" dirty="0"/>
            <a:t> B</a:t>
          </a:r>
        </a:p>
      </dgm:t>
    </dgm:pt>
    <dgm:pt modelId="{FFA1B74D-8B93-4CAD-AE33-9F90E17CBE9C}" type="parTrans" cxnId="{3C283744-6548-4D0D-AB32-8CA62568BE34}">
      <dgm:prSet/>
      <dgm:spPr/>
      <dgm:t>
        <a:bodyPr/>
        <a:lstStyle/>
        <a:p>
          <a:endParaRPr lang="fi-FI"/>
        </a:p>
      </dgm:t>
    </dgm:pt>
    <dgm:pt modelId="{168F8A45-F59F-4485-99EB-579EF9924468}" type="sibTrans" cxnId="{3C283744-6548-4D0D-AB32-8CA62568BE34}">
      <dgm:prSet/>
      <dgm:spPr/>
      <dgm:t>
        <a:bodyPr/>
        <a:lstStyle/>
        <a:p>
          <a:endParaRPr lang="fi-FI"/>
        </a:p>
      </dgm:t>
    </dgm:pt>
    <dgm:pt modelId="{C05DFF93-8B64-4817-A8F7-DFC0C07BAA54}">
      <dgm:prSet phldrT="[Text]"/>
      <dgm:spPr/>
      <dgm:t>
        <a:bodyPr/>
        <a:lstStyle/>
        <a:p>
          <a:r>
            <a:rPr lang="fi-FI" dirty="0" err="1"/>
            <a:t>Profile</a:t>
          </a:r>
          <a:r>
            <a:rPr lang="fi-FI" dirty="0"/>
            <a:t> C</a:t>
          </a:r>
        </a:p>
      </dgm:t>
    </dgm:pt>
    <dgm:pt modelId="{F9BA0666-076A-455F-B85A-400924AD4029}" type="parTrans" cxnId="{6713EBF3-8FF7-425C-A9AE-5A23270B29D5}">
      <dgm:prSet/>
      <dgm:spPr/>
      <dgm:t>
        <a:bodyPr/>
        <a:lstStyle/>
        <a:p>
          <a:endParaRPr lang="fi-FI"/>
        </a:p>
      </dgm:t>
    </dgm:pt>
    <dgm:pt modelId="{69CFDA37-979C-4811-A856-871AF2D351B0}" type="sibTrans" cxnId="{6713EBF3-8FF7-425C-A9AE-5A23270B29D5}">
      <dgm:prSet/>
      <dgm:spPr/>
      <dgm:t>
        <a:bodyPr/>
        <a:lstStyle/>
        <a:p>
          <a:endParaRPr lang="fi-FI"/>
        </a:p>
      </dgm:t>
    </dgm:pt>
    <dgm:pt modelId="{7666008E-65D3-4CDC-B299-1F5DF0D2682C}">
      <dgm:prSet/>
      <dgm:spPr/>
      <dgm:t>
        <a:bodyPr/>
        <a:lstStyle/>
        <a:p>
          <a:r>
            <a:rPr lang="fi-FI" dirty="0"/>
            <a:t>n=183</a:t>
          </a:r>
        </a:p>
      </dgm:t>
    </dgm:pt>
    <dgm:pt modelId="{0517CB64-3FF3-43C7-A701-70D259DBD000}" type="parTrans" cxnId="{47A34D9F-4026-4C2F-9DDE-71B09312C577}">
      <dgm:prSet/>
      <dgm:spPr/>
      <dgm:t>
        <a:bodyPr/>
        <a:lstStyle/>
        <a:p>
          <a:endParaRPr lang="fi-FI"/>
        </a:p>
      </dgm:t>
    </dgm:pt>
    <dgm:pt modelId="{91A048F8-CF0B-421A-AAB2-F8DCAAD7347E}" type="sibTrans" cxnId="{47A34D9F-4026-4C2F-9DDE-71B09312C577}">
      <dgm:prSet/>
      <dgm:spPr/>
      <dgm:t>
        <a:bodyPr/>
        <a:lstStyle/>
        <a:p>
          <a:endParaRPr lang="fi-FI"/>
        </a:p>
      </dgm:t>
    </dgm:pt>
    <dgm:pt modelId="{A021BFBA-2524-4815-B4FD-DDBDD9B29B8D}">
      <dgm:prSet/>
      <dgm:spPr/>
      <dgm:t>
        <a:bodyPr/>
        <a:lstStyle/>
        <a:p>
          <a:r>
            <a:rPr lang="fi-FI" dirty="0"/>
            <a:t>n=146</a:t>
          </a:r>
        </a:p>
      </dgm:t>
    </dgm:pt>
    <dgm:pt modelId="{A7699BD5-AD9A-4A38-B885-40D9F82D2E78}" type="parTrans" cxnId="{6728587B-F964-4C5B-9DF0-D07BE707FFBD}">
      <dgm:prSet/>
      <dgm:spPr/>
      <dgm:t>
        <a:bodyPr/>
        <a:lstStyle/>
        <a:p>
          <a:endParaRPr lang="fi-FI"/>
        </a:p>
      </dgm:t>
    </dgm:pt>
    <dgm:pt modelId="{A327E005-A591-44FF-907E-D7F13A920C2C}" type="sibTrans" cxnId="{6728587B-F964-4C5B-9DF0-D07BE707FFBD}">
      <dgm:prSet/>
      <dgm:spPr/>
      <dgm:t>
        <a:bodyPr/>
        <a:lstStyle/>
        <a:p>
          <a:endParaRPr lang="fi-FI"/>
        </a:p>
      </dgm:t>
    </dgm:pt>
    <dgm:pt modelId="{748E2D85-0DAB-493B-842B-0C48B52DFC55}">
      <dgm:prSet/>
      <dgm:spPr/>
      <dgm:t>
        <a:bodyPr/>
        <a:lstStyle/>
        <a:p>
          <a:r>
            <a:rPr lang="fi-FI" dirty="0"/>
            <a:t>n=93</a:t>
          </a:r>
        </a:p>
      </dgm:t>
    </dgm:pt>
    <dgm:pt modelId="{00987BA9-90CE-408E-9F33-1449F2677D3B}" type="parTrans" cxnId="{733D85EB-4406-4791-B8BB-1703F0549728}">
      <dgm:prSet/>
      <dgm:spPr/>
      <dgm:t>
        <a:bodyPr/>
        <a:lstStyle/>
        <a:p>
          <a:endParaRPr lang="fi-FI"/>
        </a:p>
      </dgm:t>
    </dgm:pt>
    <dgm:pt modelId="{1C0202FA-DD8D-44B7-A2A8-0711F8B093E6}" type="sibTrans" cxnId="{733D85EB-4406-4791-B8BB-1703F0549728}">
      <dgm:prSet/>
      <dgm:spPr/>
      <dgm:t>
        <a:bodyPr/>
        <a:lstStyle/>
        <a:p>
          <a:endParaRPr lang="fi-FI"/>
        </a:p>
      </dgm:t>
    </dgm:pt>
    <dgm:pt modelId="{2220A939-8305-40D2-A1DB-E353D32B6D95}" type="pres">
      <dgm:prSet presAssocID="{F655F2E3-964B-4297-9481-D7FB2C9B362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3DCF31-C4E3-46C7-85C9-1B6DE2C6FC3E}" type="pres">
      <dgm:prSet presAssocID="{95486776-5C7C-4A27-BE04-8478AA6EF443}" presName="compNode" presStyleCnt="0"/>
      <dgm:spPr/>
    </dgm:pt>
    <dgm:pt modelId="{18AAE08F-3BAF-4176-89F8-3A5D0E3552E9}" type="pres">
      <dgm:prSet presAssocID="{95486776-5C7C-4A27-BE04-8478AA6EF443}" presName="noGeometry" presStyleCnt="0"/>
      <dgm:spPr/>
    </dgm:pt>
    <dgm:pt modelId="{93457FFB-6008-40F1-846B-D3BCC4A9533A}" type="pres">
      <dgm:prSet presAssocID="{95486776-5C7C-4A27-BE04-8478AA6EF443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B18E4-7E2A-4F68-88AE-2BDAEEA8F7FB}" type="pres">
      <dgm:prSet presAssocID="{95486776-5C7C-4A27-BE04-8478AA6EF443}" presName="childTextHidden" presStyleLbl="bgAccFollowNode1" presStyleIdx="0" presStyleCnt="3"/>
      <dgm:spPr/>
      <dgm:t>
        <a:bodyPr/>
        <a:lstStyle/>
        <a:p>
          <a:endParaRPr lang="en-US"/>
        </a:p>
      </dgm:t>
    </dgm:pt>
    <dgm:pt modelId="{0DD1F5A7-385B-4BD0-9585-9B808A70F040}" type="pres">
      <dgm:prSet presAssocID="{95486776-5C7C-4A27-BE04-8478AA6EF44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F1292-89C8-431E-B00A-B9968F9E64BD}" type="pres">
      <dgm:prSet presAssocID="{95486776-5C7C-4A27-BE04-8478AA6EF443}" presName="aSpace" presStyleCnt="0"/>
      <dgm:spPr/>
    </dgm:pt>
    <dgm:pt modelId="{69A3C65E-0BB5-4FE4-868B-A8AAA7318E96}" type="pres">
      <dgm:prSet presAssocID="{666DB249-DBF9-4E4D-8BEE-C47A6988C10C}" presName="compNode" presStyleCnt="0"/>
      <dgm:spPr/>
    </dgm:pt>
    <dgm:pt modelId="{E98F14ED-2A6C-486E-8078-946F2BA8A373}" type="pres">
      <dgm:prSet presAssocID="{666DB249-DBF9-4E4D-8BEE-C47A6988C10C}" presName="noGeometry" presStyleCnt="0"/>
      <dgm:spPr/>
    </dgm:pt>
    <dgm:pt modelId="{B961413A-A8C4-4D89-AD0E-8E1EDCA96FDD}" type="pres">
      <dgm:prSet presAssocID="{666DB249-DBF9-4E4D-8BEE-C47A6988C10C}" presName="childTextVisible" presStyleLbl="bgAccFollowNode1" presStyleIdx="1" presStyleCnt="3" custLinFactNeighborX="-2794" custLinFactNeighborY="-11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6C236-D56E-4D28-BC47-EC97FC26EE49}" type="pres">
      <dgm:prSet presAssocID="{666DB249-DBF9-4E4D-8BEE-C47A6988C10C}" presName="childTextHidden" presStyleLbl="bgAccFollowNode1" presStyleIdx="1" presStyleCnt="3"/>
      <dgm:spPr/>
      <dgm:t>
        <a:bodyPr/>
        <a:lstStyle/>
        <a:p>
          <a:endParaRPr lang="en-US"/>
        </a:p>
      </dgm:t>
    </dgm:pt>
    <dgm:pt modelId="{F6D05057-2245-42A5-900A-BB5BD175E359}" type="pres">
      <dgm:prSet presAssocID="{666DB249-DBF9-4E4D-8BEE-C47A6988C10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564705-FB2D-4711-9704-FB1B0DBF7799}" type="pres">
      <dgm:prSet presAssocID="{666DB249-DBF9-4E4D-8BEE-C47A6988C10C}" presName="aSpace" presStyleCnt="0"/>
      <dgm:spPr/>
    </dgm:pt>
    <dgm:pt modelId="{718E4963-8DBC-4424-8442-034D7CD8BAE6}" type="pres">
      <dgm:prSet presAssocID="{C05DFF93-8B64-4817-A8F7-DFC0C07BAA54}" presName="compNode" presStyleCnt="0"/>
      <dgm:spPr/>
    </dgm:pt>
    <dgm:pt modelId="{533F0B80-41F7-45F5-840C-BDDB5E26B373}" type="pres">
      <dgm:prSet presAssocID="{C05DFF93-8B64-4817-A8F7-DFC0C07BAA54}" presName="noGeometry" presStyleCnt="0"/>
      <dgm:spPr/>
    </dgm:pt>
    <dgm:pt modelId="{2E1295EA-8F03-47A6-B0C0-37C73647BAFF}" type="pres">
      <dgm:prSet presAssocID="{C05DFF93-8B64-4817-A8F7-DFC0C07BAA54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7696EF-CB3E-4820-AD21-D2BB6AF7900D}" type="pres">
      <dgm:prSet presAssocID="{C05DFF93-8B64-4817-A8F7-DFC0C07BAA54}" presName="childTextHidden" presStyleLbl="bgAccFollowNode1" presStyleIdx="2" presStyleCnt="3"/>
      <dgm:spPr/>
      <dgm:t>
        <a:bodyPr/>
        <a:lstStyle/>
        <a:p>
          <a:endParaRPr lang="en-US"/>
        </a:p>
      </dgm:t>
    </dgm:pt>
    <dgm:pt modelId="{38CBC480-76EA-4F84-90A8-13526C629B60}" type="pres">
      <dgm:prSet presAssocID="{C05DFF93-8B64-4817-A8F7-DFC0C07BAA5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A34D9F-4026-4C2F-9DDE-71B09312C577}" srcId="{95486776-5C7C-4A27-BE04-8478AA6EF443}" destId="{7666008E-65D3-4CDC-B299-1F5DF0D2682C}" srcOrd="0" destOrd="0" parTransId="{0517CB64-3FF3-43C7-A701-70D259DBD000}" sibTransId="{91A048F8-CF0B-421A-AAB2-F8DCAAD7347E}"/>
    <dgm:cxn modelId="{6199D880-1570-41A5-93DA-3C4825228517}" type="presOf" srcId="{A021BFBA-2524-4815-B4FD-DDBDD9B29B8D}" destId="{10E6C236-D56E-4D28-BC47-EC97FC26EE49}" srcOrd="1" destOrd="0" presId="urn:microsoft.com/office/officeart/2005/8/layout/hProcess6"/>
    <dgm:cxn modelId="{85E1229A-0967-4FD9-95DC-82A4506BD194}" type="presOf" srcId="{666DB249-DBF9-4E4D-8BEE-C47A6988C10C}" destId="{F6D05057-2245-42A5-900A-BB5BD175E359}" srcOrd="0" destOrd="0" presId="urn:microsoft.com/office/officeart/2005/8/layout/hProcess6"/>
    <dgm:cxn modelId="{E7656A22-077B-494D-B969-97FAA1A82FDD}" type="presOf" srcId="{7666008E-65D3-4CDC-B299-1F5DF0D2682C}" destId="{93457FFB-6008-40F1-846B-D3BCC4A9533A}" srcOrd="0" destOrd="0" presId="urn:microsoft.com/office/officeart/2005/8/layout/hProcess6"/>
    <dgm:cxn modelId="{6713EBF3-8FF7-425C-A9AE-5A23270B29D5}" srcId="{F655F2E3-964B-4297-9481-D7FB2C9B3627}" destId="{C05DFF93-8B64-4817-A8F7-DFC0C07BAA54}" srcOrd="2" destOrd="0" parTransId="{F9BA0666-076A-455F-B85A-400924AD4029}" sibTransId="{69CFDA37-979C-4811-A856-871AF2D351B0}"/>
    <dgm:cxn modelId="{6728587B-F964-4C5B-9DF0-D07BE707FFBD}" srcId="{666DB249-DBF9-4E4D-8BEE-C47A6988C10C}" destId="{A021BFBA-2524-4815-B4FD-DDBDD9B29B8D}" srcOrd="0" destOrd="0" parTransId="{A7699BD5-AD9A-4A38-B885-40D9F82D2E78}" sibTransId="{A327E005-A591-44FF-907E-D7F13A920C2C}"/>
    <dgm:cxn modelId="{73955F39-8014-48D4-8A1C-8B941AF2B6C2}" type="presOf" srcId="{748E2D85-0DAB-493B-842B-0C48B52DFC55}" destId="{767696EF-CB3E-4820-AD21-D2BB6AF7900D}" srcOrd="1" destOrd="0" presId="urn:microsoft.com/office/officeart/2005/8/layout/hProcess6"/>
    <dgm:cxn modelId="{AADE73F7-2F7D-4DEA-A8CD-903F5B4D672A}" type="presOf" srcId="{748E2D85-0DAB-493B-842B-0C48B52DFC55}" destId="{2E1295EA-8F03-47A6-B0C0-37C73647BAFF}" srcOrd="0" destOrd="0" presId="urn:microsoft.com/office/officeart/2005/8/layout/hProcess6"/>
    <dgm:cxn modelId="{698B01B3-7CC8-4F24-B87B-15C7CEA1E29A}" type="presOf" srcId="{C05DFF93-8B64-4817-A8F7-DFC0C07BAA54}" destId="{38CBC480-76EA-4F84-90A8-13526C629B60}" srcOrd="0" destOrd="0" presId="urn:microsoft.com/office/officeart/2005/8/layout/hProcess6"/>
    <dgm:cxn modelId="{67737EFC-C9F3-4B79-90A3-0783A045A49E}" type="presOf" srcId="{7666008E-65D3-4CDC-B299-1F5DF0D2682C}" destId="{210B18E4-7E2A-4F68-88AE-2BDAEEA8F7FB}" srcOrd="1" destOrd="0" presId="urn:microsoft.com/office/officeart/2005/8/layout/hProcess6"/>
    <dgm:cxn modelId="{733D85EB-4406-4791-B8BB-1703F0549728}" srcId="{C05DFF93-8B64-4817-A8F7-DFC0C07BAA54}" destId="{748E2D85-0DAB-493B-842B-0C48B52DFC55}" srcOrd="0" destOrd="0" parTransId="{00987BA9-90CE-408E-9F33-1449F2677D3B}" sibTransId="{1C0202FA-DD8D-44B7-A2A8-0711F8B093E6}"/>
    <dgm:cxn modelId="{3C283744-6548-4D0D-AB32-8CA62568BE34}" srcId="{F655F2E3-964B-4297-9481-D7FB2C9B3627}" destId="{666DB249-DBF9-4E4D-8BEE-C47A6988C10C}" srcOrd="1" destOrd="0" parTransId="{FFA1B74D-8B93-4CAD-AE33-9F90E17CBE9C}" sibTransId="{168F8A45-F59F-4485-99EB-579EF9924468}"/>
    <dgm:cxn modelId="{52FDB097-EA62-4D04-8734-2C4526058937}" srcId="{F655F2E3-964B-4297-9481-D7FB2C9B3627}" destId="{95486776-5C7C-4A27-BE04-8478AA6EF443}" srcOrd="0" destOrd="0" parTransId="{B76A1365-3EF7-40ED-970E-00B2DAF0F8F4}" sibTransId="{50DAB45E-2961-424C-BC07-F08366384FFC}"/>
    <dgm:cxn modelId="{F831624C-5E46-4080-A929-B221B620863C}" type="presOf" srcId="{95486776-5C7C-4A27-BE04-8478AA6EF443}" destId="{0DD1F5A7-385B-4BD0-9585-9B808A70F040}" srcOrd="0" destOrd="0" presId="urn:microsoft.com/office/officeart/2005/8/layout/hProcess6"/>
    <dgm:cxn modelId="{5A3177C5-1EEC-46DF-9416-7A0F3B0C55C4}" type="presOf" srcId="{F655F2E3-964B-4297-9481-D7FB2C9B3627}" destId="{2220A939-8305-40D2-A1DB-E353D32B6D95}" srcOrd="0" destOrd="0" presId="urn:microsoft.com/office/officeart/2005/8/layout/hProcess6"/>
    <dgm:cxn modelId="{DB344226-7BBA-4528-B4EA-C17A10A2765C}" type="presOf" srcId="{A021BFBA-2524-4815-B4FD-DDBDD9B29B8D}" destId="{B961413A-A8C4-4D89-AD0E-8E1EDCA96FDD}" srcOrd="0" destOrd="0" presId="urn:microsoft.com/office/officeart/2005/8/layout/hProcess6"/>
    <dgm:cxn modelId="{224171E4-06B1-4AB5-941B-5B5A85E60A6C}" type="presParOf" srcId="{2220A939-8305-40D2-A1DB-E353D32B6D95}" destId="{E83DCF31-C4E3-46C7-85C9-1B6DE2C6FC3E}" srcOrd="0" destOrd="0" presId="urn:microsoft.com/office/officeart/2005/8/layout/hProcess6"/>
    <dgm:cxn modelId="{63FE1303-3129-4B65-9B31-E1EE26C3E34D}" type="presParOf" srcId="{E83DCF31-C4E3-46C7-85C9-1B6DE2C6FC3E}" destId="{18AAE08F-3BAF-4176-89F8-3A5D0E3552E9}" srcOrd="0" destOrd="0" presId="urn:microsoft.com/office/officeart/2005/8/layout/hProcess6"/>
    <dgm:cxn modelId="{25ECFA99-8221-4787-AD95-EE0EB6CB0A80}" type="presParOf" srcId="{E83DCF31-C4E3-46C7-85C9-1B6DE2C6FC3E}" destId="{93457FFB-6008-40F1-846B-D3BCC4A9533A}" srcOrd="1" destOrd="0" presId="urn:microsoft.com/office/officeart/2005/8/layout/hProcess6"/>
    <dgm:cxn modelId="{77B783A6-060E-4085-955F-F14AAB504DCB}" type="presParOf" srcId="{E83DCF31-C4E3-46C7-85C9-1B6DE2C6FC3E}" destId="{210B18E4-7E2A-4F68-88AE-2BDAEEA8F7FB}" srcOrd="2" destOrd="0" presId="urn:microsoft.com/office/officeart/2005/8/layout/hProcess6"/>
    <dgm:cxn modelId="{4CFC3CDE-3657-48AC-9162-FC48314DC772}" type="presParOf" srcId="{E83DCF31-C4E3-46C7-85C9-1B6DE2C6FC3E}" destId="{0DD1F5A7-385B-4BD0-9585-9B808A70F040}" srcOrd="3" destOrd="0" presId="urn:microsoft.com/office/officeart/2005/8/layout/hProcess6"/>
    <dgm:cxn modelId="{5E501F97-4EF1-4FC3-979B-D35C0F554DFD}" type="presParOf" srcId="{2220A939-8305-40D2-A1DB-E353D32B6D95}" destId="{3A6F1292-89C8-431E-B00A-B9968F9E64BD}" srcOrd="1" destOrd="0" presId="urn:microsoft.com/office/officeart/2005/8/layout/hProcess6"/>
    <dgm:cxn modelId="{67474CFE-4025-4228-AA74-B5A201F68755}" type="presParOf" srcId="{2220A939-8305-40D2-A1DB-E353D32B6D95}" destId="{69A3C65E-0BB5-4FE4-868B-A8AAA7318E96}" srcOrd="2" destOrd="0" presId="urn:microsoft.com/office/officeart/2005/8/layout/hProcess6"/>
    <dgm:cxn modelId="{92936565-BF0F-40D3-9B17-0C55F26259DB}" type="presParOf" srcId="{69A3C65E-0BB5-4FE4-868B-A8AAA7318E96}" destId="{E98F14ED-2A6C-486E-8078-946F2BA8A373}" srcOrd="0" destOrd="0" presId="urn:microsoft.com/office/officeart/2005/8/layout/hProcess6"/>
    <dgm:cxn modelId="{F58D0D67-9029-44BB-8AD2-1ED97F9E2719}" type="presParOf" srcId="{69A3C65E-0BB5-4FE4-868B-A8AAA7318E96}" destId="{B961413A-A8C4-4D89-AD0E-8E1EDCA96FDD}" srcOrd="1" destOrd="0" presId="urn:microsoft.com/office/officeart/2005/8/layout/hProcess6"/>
    <dgm:cxn modelId="{0E2F7174-1BAC-45C0-B221-26EE1DA964B2}" type="presParOf" srcId="{69A3C65E-0BB5-4FE4-868B-A8AAA7318E96}" destId="{10E6C236-D56E-4D28-BC47-EC97FC26EE49}" srcOrd="2" destOrd="0" presId="urn:microsoft.com/office/officeart/2005/8/layout/hProcess6"/>
    <dgm:cxn modelId="{76F85B51-A046-44B4-9D2C-C3E727899E97}" type="presParOf" srcId="{69A3C65E-0BB5-4FE4-868B-A8AAA7318E96}" destId="{F6D05057-2245-42A5-900A-BB5BD175E359}" srcOrd="3" destOrd="0" presId="urn:microsoft.com/office/officeart/2005/8/layout/hProcess6"/>
    <dgm:cxn modelId="{99BDACF5-FF39-4BD3-8261-20F675DE9E11}" type="presParOf" srcId="{2220A939-8305-40D2-A1DB-E353D32B6D95}" destId="{0E564705-FB2D-4711-9704-FB1B0DBF7799}" srcOrd="3" destOrd="0" presId="urn:microsoft.com/office/officeart/2005/8/layout/hProcess6"/>
    <dgm:cxn modelId="{1B9622A8-0BFE-45A4-B91C-AD064E30298C}" type="presParOf" srcId="{2220A939-8305-40D2-A1DB-E353D32B6D95}" destId="{718E4963-8DBC-4424-8442-034D7CD8BAE6}" srcOrd="4" destOrd="0" presId="urn:microsoft.com/office/officeart/2005/8/layout/hProcess6"/>
    <dgm:cxn modelId="{D966391B-29CF-46B7-8362-EF4C75951FC7}" type="presParOf" srcId="{718E4963-8DBC-4424-8442-034D7CD8BAE6}" destId="{533F0B80-41F7-45F5-840C-BDDB5E26B373}" srcOrd="0" destOrd="0" presId="urn:microsoft.com/office/officeart/2005/8/layout/hProcess6"/>
    <dgm:cxn modelId="{B6E81A46-677C-4CFB-B698-267B40C72693}" type="presParOf" srcId="{718E4963-8DBC-4424-8442-034D7CD8BAE6}" destId="{2E1295EA-8F03-47A6-B0C0-37C73647BAFF}" srcOrd="1" destOrd="0" presId="urn:microsoft.com/office/officeart/2005/8/layout/hProcess6"/>
    <dgm:cxn modelId="{11135A2F-D7F1-4C0E-A4D4-4897F7A6B524}" type="presParOf" srcId="{718E4963-8DBC-4424-8442-034D7CD8BAE6}" destId="{767696EF-CB3E-4820-AD21-D2BB6AF7900D}" srcOrd="2" destOrd="0" presId="urn:microsoft.com/office/officeart/2005/8/layout/hProcess6"/>
    <dgm:cxn modelId="{23D1375F-8492-457F-A1E1-942950195FE5}" type="presParOf" srcId="{718E4963-8DBC-4424-8442-034D7CD8BAE6}" destId="{38CBC480-76EA-4F84-90A8-13526C629B6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9C33F-E196-4BC7-BDAA-86D3C4203756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EEF58-03F3-429B-81FE-A355A65B775F}">
      <dsp:nvSpPr>
        <dsp:cNvPr id="0" name=""/>
        <dsp:cNvSpPr/>
      </dsp:nvSpPr>
      <dsp:spPr>
        <a:xfrm>
          <a:off x="4067" y="1625600"/>
          <a:ext cx="1956593" cy="21674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noProof="0" dirty="0"/>
            <a:t>2 systematic reviews </a:t>
          </a:r>
        </a:p>
      </dsp:txBody>
      <dsp:txXfrm>
        <a:off x="99580" y="1721113"/>
        <a:ext cx="1765567" cy="1976440"/>
      </dsp:txXfrm>
    </dsp:sp>
    <dsp:sp modelId="{7A25F32A-1FE1-47DF-A294-23A2CAC7DBF6}">
      <dsp:nvSpPr>
        <dsp:cNvPr id="0" name=""/>
        <dsp:cNvSpPr/>
      </dsp:nvSpPr>
      <dsp:spPr>
        <a:xfrm>
          <a:off x="2058491" y="1625600"/>
          <a:ext cx="1956593" cy="21674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noProof="0" dirty="0"/>
            <a:t>41 educators’ </a:t>
          </a:r>
          <a:r>
            <a:rPr lang="en-US" sz="1900" kern="1200" noProof="0" dirty="0" smtClean="0"/>
            <a:t>interviews,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noProof="0" dirty="0" smtClean="0"/>
            <a:t>6 UAS </a:t>
          </a:r>
          <a:r>
            <a:rPr lang="en-US" sz="1900" kern="1200" noProof="0" dirty="0"/>
            <a:t>&amp; </a:t>
          </a:r>
          <a:r>
            <a:rPr lang="en-US" sz="1900" kern="1200" noProof="0" dirty="0" smtClean="0"/>
            <a:t>2 vocational </a:t>
          </a:r>
          <a:r>
            <a:rPr lang="en-US" sz="1900" kern="1200" noProof="0" dirty="0"/>
            <a:t>colleges </a:t>
          </a:r>
        </a:p>
      </dsp:txBody>
      <dsp:txXfrm>
        <a:off x="2154004" y="1721113"/>
        <a:ext cx="1765567" cy="1976440"/>
      </dsp:txXfrm>
    </dsp:sp>
    <dsp:sp modelId="{0D2114FA-9EAE-4AA4-9E18-A4E31E316BC7}">
      <dsp:nvSpPr>
        <dsp:cNvPr id="0" name=""/>
        <dsp:cNvSpPr/>
      </dsp:nvSpPr>
      <dsp:spPr>
        <a:xfrm>
          <a:off x="4112914" y="1625600"/>
          <a:ext cx="1956593" cy="21674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noProof="0" dirty="0"/>
            <a:t>Cross-sectional survey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noProof="0" dirty="0"/>
            <a:t>N=2330; n=422, </a:t>
          </a:r>
          <a:endParaRPr lang="en-US" sz="1900" kern="1200" noProof="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noProof="0" dirty="0" smtClean="0"/>
            <a:t>21 </a:t>
          </a:r>
          <a:r>
            <a:rPr lang="en-US" sz="1900" kern="1200" noProof="0" dirty="0"/>
            <a:t>UAS &amp; </a:t>
          </a:r>
          <a:r>
            <a:rPr lang="en-US" sz="1900" kern="1200" noProof="0" dirty="0" smtClean="0"/>
            <a:t>7 vocational </a:t>
          </a:r>
          <a:r>
            <a:rPr lang="en-US" sz="1900" kern="1200" noProof="0" dirty="0"/>
            <a:t>colleges</a:t>
          </a:r>
        </a:p>
      </dsp:txBody>
      <dsp:txXfrm>
        <a:off x="4208427" y="1721113"/>
        <a:ext cx="1765567" cy="1976440"/>
      </dsp:txXfrm>
    </dsp:sp>
    <dsp:sp modelId="{3BC22DA3-91ED-4B3A-8DD7-A37DC9FD716B}">
      <dsp:nvSpPr>
        <dsp:cNvPr id="0" name=""/>
        <dsp:cNvSpPr/>
      </dsp:nvSpPr>
      <dsp:spPr>
        <a:xfrm>
          <a:off x="6167338" y="1625600"/>
          <a:ext cx="1956593" cy="21674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noProof="0" dirty="0"/>
            <a:t>Competence definitions</a:t>
          </a:r>
        </a:p>
      </dsp:txBody>
      <dsp:txXfrm>
        <a:off x="6262851" y="1721113"/>
        <a:ext cx="1765567" cy="1976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57FFB-6008-40F1-846B-D3BCC4A9533A}">
      <dsp:nvSpPr>
        <dsp:cNvPr id="0" name=""/>
        <dsp:cNvSpPr/>
      </dsp:nvSpPr>
      <dsp:spPr>
        <a:xfrm>
          <a:off x="3056498" y="0"/>
          <a:ext cx="1718547" cy="1502227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300" kern="1200" dirty="0"/>
            <a:t>n=183</a:t>
          </a:r>
        </a:p>
      </dsp:txBody>
      <dsp:txXfrm>
        <a:off x="3486135" y="225334"/>
        <a:ext cx="837792" cy="1051559"/>
      </dsp:txXfrm>
    </dsp:sp>
    <dsp:sp modelId="{0DD1F5A7-385B-4BD0-9585-9B808A70F040}">
      <dsp:nvSpPr>
        <dsp:cNvPr id="0" name=""/>
        <dsp:cNvSpPr/>
      </dsp:nvSpPr>
      <dsp:spPr>
        <a:xfrm>
          <a:off x="2626862" y="321476"/>
          <a:ext cx="859273" cy="859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err="1"/>
            <a:t>Profile</a:t>
          </a:r>
          <a:r>
            <a:rPr lang="fi-FI" sz="1700" kern="1200" dirty="0"/>
            <a:t> A</a:t>
          </a:r>
        </a:p>
      </dsp:txBody>
      <dsp:txXfrm>
        <a:off x="2752700" y="447314"/>
        <a:ext cx="607597" cy="607597"/>
      </dsp:txXfrm>
    </dsp:sp>
    <dsp:sp modelId="{B961413A-A8C4-4D89-AD0E-8E1EDCA96FDD}">
      <dsp:nvSpPr>
        <dsp:cNvPr id="0" name=""/>
        <dsp:cNvSpPr/>
      </dsp:nvSpPr>
      <dsp:spPr>
        <a:xfrm>
          <a:off x="5351441" y="0"/>
          <a:ext cx="1718547" cy="1502227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300" kern="1200" dirty="0"/>
            <a:t>n=146</a:t>
          </a:r>
        </a:p>
      </dsp:txBody>
      <dsp:txXfrm>
        <a:off x="5781078" y="225334"/>
        <a:ext cx="837792" cy="1051559"/>
      </dsp:txXfrm>
    </dsp:sp>
    <dsp:sp modelId="{F6D05057-2245-42A5-900A-BB5BD175E359}">
      <dsp:nvSpPr>
        <dsp:cNvPr id="0" name=""/>
        <dsp:cNvSpPr/>
      </dsp:nvSpPr>
      <dsp:spPr>
        <a:xfrm>
          <a:off x="4969821" y="321476"/>
          <a:ext cx="859273" cy="859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err="1"/>
            <a:t>Profile</a:t>
          </a:r>
          <a:r>
            <a:rPr lang="fi-FI" sz="1700" kern="1200" dirty="0"/>
            <a:t> B</a:t>
          </a:r>
        </a:p>
      </dsp:txBody>
      <dsp:txXfrm>
        <a:off x="5095659" y="447314"/>
        <a:ext cx="607597" cy="607597"/>
      </dsp:txXfrm>
    </dsp:sp>
    <dsp:sp modelId="{2E1295EA-8F03-47A6-B0C0-37C73647BAFF}">
      <dsp:nvSpPr>
        <dsp:cNvPr id="0" name=""/>
        <dsp:cNvSpPr/>
      </dsp:nvSpPr>
      <dsp:spPr>
        <a:xfrm>
          <a:off x="7742417" y="0"/>
          <a:ext cx="1718547" cy="1502227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300" kern="1200" dirty="0"/>
            <a:t>n=93</a:t>
          </a:r>
        </a:p>
      </dsp:txBody>
      <dsp:txXfrm>
        <a:off x="8172054" y="225334"/>
        <a:ext cx="837792" cy="1051559"/>
      </dsp:txXfrm>
    </dsp:sp>
    <dsp:sp modelId="{38CBC480-76EA-4F84-90A8-13526C629B60}">
      <dsp:nvSpPr>
        <dsp:cNvPr id="0" name=""/>
        <dsp:cNvSpPr/>
      </dsp:nvSpPr>
      <dsp:spPr>
        <a:xfrm>
          <a:off x="7312780" y="321476"/>
          <a:ext cx="859273" cy="859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err="1"/>
            <a:t>Profile</a:t>
          </a:r>
          <a:r>
            <a:rPr lang="fi-FI" sz="1700" kern="1200" dirty="0"/>
            <a:t> C</a:t>
          </a:r>
        </a:p>
      </dsp:txBody>
      <dsp:txXfrm>
        <a:off x="7438618" y="447314"/>
        <a:ext cx="607597" cy="607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A522E-D2E0-436B-97BE-B99CEA7684CE}" type="datetimeFigureOut">
              <a:rPr lang="fi-FI" smtClean="0"/>
              <a:t>6.6.2019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A9843-4B20-4852-82CF-3B465AE8423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166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43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832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7187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i-FI" dirty="0" err="1"/>
              <a:t>Systematic</a:t>
            </a:r>
            <a:r>
              <a:rPr lang="fi-FI" dirty="0"/>
              <a:t> </a:t>
            </a:r>
            <a:r>
              <a:rPr lang="fi-FI" dirty="0" err="1"/>
              <a:t>reviews</a:t>
            </a:r>
            <a:endParaRPr lang="fi-FI" dirty="0"/>
          </a:p>
          <a:p>
            <a:pPr marL="228600" indent="-228600">
              <a:buAutoNum type="arabicPeriod"/>
            </a:pPr>
            <a:r>
              <a:rPr lang="fi-FI" dirty="0" err="1"/>
              <a:t>Qualitative</a:t>
            </a:r>
            <a:r>
              <a:rPr lang="fi-FI" dirty="0"/>
              <a:t> </a:t>
            </a:r>
            <a:r>
              <a:rPr lang="fi-FI" dirty="0" err="1"/>
              <a:t>study</a:t>
            </a:r>
            <a:endParaRPr lang="fi-FI" dirty="0"/>
          </a:p>
          <a:p>
            <a:pPr marL="228600" indent="-228600">
              <a:buAutoNum type="arabicPeriod"/>
            </a:pPr>
            <a:r>
              <a:rPr lang="fi-FI" dirty="0" err="1"/>
              <a:t>Expert</a:t>
            </a:r>
            <a:r>
              <a:rPr lang="fi-FI" dirty="0"/>
              <a:t> </a:t>
            </a:r>
            <a:r>
              <a:rPr lang="fi-FI" dirty="0" err="1"/>
              <a:t>panel</a:t>
            </a:r>
            <a:r>
              <a:rPr lang="fi-FI" dirty="0"/>
              <a:t> </a:t>
            </a:r>
            <a:r>
              <a:rPr lang="fi-FI" dirty="0" err="1"/>
              <a:t>evaluation</a:t>
            </a:r>
            <a:r>
              <a:rPr lang="fi-FI" dirty="0"/>
              <a:t> – Content </a:t>
            </a:r>
            <a:r>
              <a:rPr lang="fi-FI" dirty="0" err="1"/>
              <a:t>validity</a:t>
            </a:r>
            <a:r>
              <a:rPr lang="fi-FI" dirty="0"/>
              <a:t> </a:t>
            </a:r>
            <a:r>
              <a:rPr lang="fi-FI" dirty="0" err="1"/>
              <a:t>index-</a:t>
            </a:r>
            <a:r>
              <a:rPr lang="fi-FI" dirty="0"/>
              <a:t> n=18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19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921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C1E0-787E-4F50-A422-E1D322AEDAAE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326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2310-4D77-41DC-84AC-22B9AFF41856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341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2EBE-ECEF-4A75-BF97-A41861215F3E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0046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ää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pääotsikko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Päivämäärä</a:t>
            </a:r>
            <a:r>
              <a:rPr lang="en-US" dirty="0"/>
              <a:t> &amp; </a:t>
            </a:r>
            <a:r>
              <a:rPr lang="en-US" dirty="0" err="1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tx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9004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2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pääotsikko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Päivämäärä</a:t>
            </a:r>
            <a:r>
              <a:rPr lang="en-US" dirty="0"/>
              <a:t> &amp; </a:t>
            </a:r>
            <a:r>
              <a:rPr lang="en-US" dirty="0" err="1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8970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3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pääotsikko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Päivämäärä</a:t>
            </a:r>
            <a:r>
              <a:rPr lang="en-US" dirty="0"/>
              <a:t> &amp; </a:t>
            </a:r>
            <a:r>
              <a:rPr lang="en-US" dirty="0" err="1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77137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4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pääotsikko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Päivämäärä</a:t>
            </a:r>
            <a:r>
              <a:rPr lang="en-US" dirty="0"/>
              <a:t> &amp; </a:t>
            </a:r>
            <a:r>
              <a:rPr lang="en-US" dirty="0" err="1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36116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rgbClr val="23408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Ryhmä 27"/>
          <p:cNvGrpSpPr>
            <a:grpSpLocks noChangeAspect="1"/>
          </p:cNvGrpSpPr>
          <p:nvPr userDrawn="1"/>
        </p:nvGrpSpPr>
        <p:grpSpPr bwMode="black">
          <a:xfrm>
            <a:off x="1793269" y="908720"/>
            <a:ext cx="2937690" cy="4770000"/>
            <a:chOff x="4463854" y="734641"/>
            <a:chExt cx="3243719" cy="5266907"/>
          </a:xfrm>
          <a:solidFill>
            <a:srgbClr val="01AEF0"/>
          </a:solidFill>
        </p:grpSpPr>
        <p:sp>
          <p:nvSpPr>
            <p:cNvPr id="29" name="Freeform 6"/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7"/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2340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2340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9"/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340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6"/>
            <p:cNvSpPr>
              <a:spLocks noEditPoints="1"/>
            </p:cNvSpPr>
            <p:nvPr userDrawn="1"/>
          </p:nvSpPr>
          <p:spPr bwMode="black">
            <a:xfrm>
              <a:off x="4796285" y="2225184"/>
              <a:ext cx="2578857" cy="2173393"/>
            </a:xfrm>
            <a:custGeom>
              <a:avLst/>
              <a:gdLst>
                <a:gd name="T0" fmla="*/ 887 w 4096"/>
                <a:gd name="T1" fmla="*/ 2054 h 3452"/>
                <a:gd name="T2" fmla="*/ 1042 w 4096"/>
                <a:gd name="T3" fmla="*/ 3452 h 3452"/>
                <a:gd name="T4" fmla="*/ 3054 w 4096"/>
                <a:gd name="T5" fmla="*/ 3452 h 3452"/>
                <a:gd name="T6" fmla="*/ 3209 w 4096"/>
                <a:gd name="T7" fmla="*/ 2054 h 3452"/>
                <a:gd name="T8" fmla="*/ 3526 w 4096"/>
                <a:gd name="T9" fmla="*/ 2054 h 3452"/>
                <a:gd name="T10" fmla="*/ 4096 w 4096"/>
                <a:gd name="T11" fmla="*/ 2054 h 3452"/>
                <a:gd name="T12" fmla="*/ 4096 w 4096"/>
                <a:gd name="T13" fmla="*/ 0 h 3452"/>
                <a:gd name="T14" fmla="*/ 2958 w 4096"/>
                <a:gd name="T15" fmla="*/ 0 h 3452"/>
                <a:gd name="T16" fmla="*/ 2958 w 4096"/>
                <a:gd name="T17" fmla="*/ 165 h 3452"/>
                <a:gd name="T18" fmla="*/ 2958 w 4096"/>
                <a:gd name="T19" fmla="*/ 791 h 3452"/>
                <a:gd name="T20" fmla="*/ 2616 w 4096"/>
                <a:gd name="T21" fmla="*/ 791 h 3452"/>
                <a:gd name="T22" fmla="*/ 2616 w 4096"/>
                <a:gd name="T23" fmla="*/ 0 h 3452"/>
                <a:gd name="T24" fmla="*/ 1480 w 4096"/>
                <a:gd name="T25" fmla="*/ 0 h 3452"/>
                <a:gd name="T26" fmla="*/ 1480 w 4096"/>
                <a:gd name="T27" fmla="*/ 791 h 3452"/>
                <a:gd name="T28" fmla="*/ 1138 w 4096"/>
                <a:gd name="T29" fmla="*/ 791 h 3452"/>
                <a:gd name="T30" fmla="*/ 1138 w 4096"/>
                <a:gd name="T31" fmla="*/ 0 h 3452"/>
                <a:gd name="T32" fmla="*/ 0 w 4096"/>
                <a:gd name="T33" fmla="*/ 0 h 3452"/>
                <a:gd name="T34" fmla="*/ 0 w 4096"/>
                <a:gd name="T35" fmla="*/ 2054 h 3452"/>
                <a:gd name="T36" fmla="*/ 631 w 4096"/>
                <a:gd name="T37" fmla="*/ 2054 h 3452"/>
                <a:gd name="T38" fmla="*/ 887 w 4096"/>
                <a:gd name="T39" fmla="*/ 2054 h 3452"/>
                <a:gd name="T40" fmla="*/ 334 w 4096"/>
                <a:gd name="T41" fmla="*/ 332 h 3452"/>
                <a:gd name="T42" fmla="*/ 804 w 4096"/>
                <a:gd name="T43" fmla="*/ 332 h 3452"/>
                <a:gd name="T44" fmla="*/ 804 w 4096"/>
                <a:gd name="T45" fmla="*/ 1123 h 3452"/>
                <a:gd name="T46" fmla="*/ 1036 w 4096"/>
                <a:gd name="T47" fmla="*/ 1123 h 3452"/>
                <a:gd name="T48" fmla="*/ 1812 w 4096"/>
                <a:gd name="T49" fmla="*/ 1123 h 3452"/>
                <a:gd name="T50" fmla="*/ 1812 w 4096"/>
                <a:gd name="T51" fmla="*/ 332 h 3452"/>
                <a:gd name="T52" fmla="*/ 2284 w 4096"/>
                <a:gd name="T53" fmla="*/ 332 h 3452"/>
                <a:gd name="T54" fmla="*/ 2284 w 4096"/>
                <a:gd name="T55" fmla="*/ 1123 h 3452"/>
                <a:gd name="T56" fmla="*/ 2513 w 4096"/>
                <a:gd name="T57" fmla="*/ 1123 h 3452"/>
                <a:gd name="T58" fmla="*/ 3060 w 4096"/>
                <a:gd name="T59" fmla="*/ 1123 h 3452"/>
                <a:gd name="T60" fmla="*/ 3292 w 4096"/>
                <a:gd name="T61" fmla="*/ 1123 h 3452"/>
                <a:gd name="T62" fmla="*/ 3292 w 4096"/>
                <a:gd name="T63" fmla="*/ 332 h 3452"/>
                <a:gd name="T64" fmla="*/ 3762 w 4096"/>
                <a:gd name="T65" fmla="*/ 332 h 3452"/>
                <a:gd name="T66" fmla="*/ 3762 w 4096"/>
                <a:gd name="T67" fmla="*/ 1720 h 3452"/>
                <a:gd name="T68" fmla="*/ 3526 w 4096"/>
                <a:gd name="T69" fmla="*/ 1720 h 3452"/>
                <a:gd name="T70" fmla="*/ 3125 w 4096"/>
                <a:gd name="T71" fmla="*/ 1720 h 3452"/>
                <a:gd name="T72" fmla="*/ 2910 w 4096"/>
                <a:gd name="T73" fmla="*/ 1720 h 3452"/>
                <a:gd name="T74" fmla="*/ 2754 w 4096"/>
                <a:gd name="T75" fmla="*/ 3120 h 3452"/>
                <a:gd name="T76" fmla="*/ 1342 w 4096"/>
                <a:gd name="T77" fmla="*/ 3120 h 3452"/>
                <a:gd name="T78" fmla="*/ 1184 w 4096"/>
                <a:gd name="T79" fmla="*/ 1720 h 3452"/>
                <a:gd name="T80" fmla="*/ 971 w 4096"/>
                <a:gd name="T81" fmla="*/ 1720 h 3452"/>
                <a:gd name="T82" fmla="*/ 631 w 4096"/>
                <a:gd name="T83" fmla="*/ 1720 h 3452"/>
                <a:gd name="T84" fmla="*/ 334 w 4096"/>
                <a:gd name="T85" fmla="*/ 1720 h 3452"/>
                <a:gd name="T86" fmla="*/ 334 w 4096"/>
                <a:gd name="T87" fmla="*/ 332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6" h="3452">
                  <a:moveTo>
                    <a:pt x="887" y="2054"/>
                  </a:moveTo>
                  <a:lnTo>
                    <a:pt x="1042" y="3452"/>
                  </a:lnTo>
                  <a:lnTo>
                    <a:pt x="3054" y="3452"/>
                  </a:lnTo>
                  <a:lnTo>
                    <a:pt x="3209" y="2054"/>
                  </a:lnTo>
                  <a:lnTo>
                    <a:pt x="3526" y="2054"/>
                  </a:lnTo>
                  <a:lnTo>
                    <a:pt x="4096" y="2054"/>
                  </a:lnTo>
                  <a:lnTo>
                    <a:pt x="4096" y="0"/>
                  </a:lnTo>
                  <a:lnTo>
                    <a:pt x="2958" y="0"/>
                  </a:lnTo>
                  <a:lnTo>
                    <a:pt x="2958" y="165"/>
                  </a:lnTo>
                  <a:lnTo>
                    <a:pt x="2958" y="791"/>
                  </a:lnTo>
                  <a:lnTo>
                    <a:pt x="2616" y="791"/>
                  </a:lnTo>
                  <a:lnTo>
                    <a:pt x="2616" y="0"/>
                  </a:lnTo>
                  <a:lnTo>
                    <a:pt x="1480" y="0"/>
                  </a:lnTo>
                  <a:lnTo>
                    <a:pt x="1480" y="791"/>
                  </a:lnTo>
                  <a:lnTo>
                    <a:pt x="1138" y="791"/>
                  </a:lnTo>
                  <a:lnTo>
                    <a:pt x="1138" y="0"/>
                  </a:lnTo>
                  <a:lnTo>
                    <a:pt x="0" y="0"/>
                  </a:lnTo>
                  <a:lnTo>
                    <a:pt x="0" y="2054"/>
                  </a:lnTo>
                  <a:lnTo>
                    <a:pt x="631" y="2054"/>
                  </a:lnTo>
                  <a:lnTo>
                    <a:pt x="887" y="2054"/>
                  </a:lnTo>
                  <a:close/>
                  <a:moveTo>
                    <a:pt x="334" y="332"/>
                  </a:moveTo>
                  <a:lnTo>
                    <a:pt x="804" y="332"/>
                  </a:lnTo>
                  <a:lnTo>
                    <a:pt x="804" y="1123"/>
                  </a:lnTo>
                  <a:lnTo>
                    <a:pt x="1036" y="1123"/>
                  </a:lnTo>
                  <a:lnTo>
                    <a:pt x="1812" y="1123"/>
                  </a:lnTo>
                  <a:lnTo>
                    <a:pt x="1812" y="332"/>
                  </a:lnTo>
                  <a:lnTo>
                    <a:pt x="2284" y="332"/>
                  </a:lnTo>
                  <a:lnTo>
                    <a:pt x="2284" y="1123"/>
                  </a:lnTo>
                  <a:lnTo>
                    <a:pt x="2513" y="1123"/>
                  </a:lnTo>
                  <a:lnTo>
                    <a:pt x="3060" y="1123"/>
                  </a:lnTo>
                  <a:lnTo>
                    <a:pt x="3292" y="1123"/>
                  </a:lnTo>
                  <a:lnTo>
                    <a:pt x="3292" y="332"/>
                  </a:lnTo>
                  <a:lnTo>
                    <a:pt x="3762" y="332"/>
                  </a:lnTo>
                  <a:lnTo>
                    <a:pt x="3762" y="1720"/>
                  </a:lnTo>
                  <a:lnTo>
                    <a:pt x="3526" y="1720"/>
                  </a:lnTo>
                  <a:lnTo>
                    <a:pt x="3125" y="1720"/>
                  </a:lnTo>
                  <a:lnTo>
                    <a:pt x="2910" y="1720"/>
                  </a:lnTo>
                  <a:lnTo>
                    <a:pt x="2754" y="3120"/>
                  </a:lnTo>
                  <a:lnTo>
                    <a:pt x="1342" y="3120"/>
                  </a:lnTo>
                  <a:lnTo>
                    <a:pt x="1184" y="1720"/>
                  </a:lnTo>
                  <a:lnTo>
                    <a:pt x="971" y="1720"/>
                  </a:lnTo>
                  <a:lnTo>
                    <a:pt x="631" y="1720"/>
                  </a:lnTo>
                  <a:lnTo>
                    <a:pt x="334" y="1720"/>
                  </a:lnTo>
                  <a:lnTo>
                    <a:pt x="334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black">
            <a:xfrm>
              <a:off x="4463854" y="5526827"/>
              <a:ext cx="467796" cy="474721"/>
            </a:xfrm>
            <a:custGeom>
              <a:avLst/>
              <a:gdLst>
                <a:gd name="T0" fmla="*/ 372 w 743"/>
                <a:gd name="T1" fmla="*/ 349 h 754"/>
                <a:gd name="T2" fmla="*/ 368 w 743"/>
                <a:gd name="T3" fmla="*/ 349 h 754"/>
                <a:gd name="T4" fmla="*/ 199 w 743"/>
                <a:gd name="T5" fmla="*/ 0 h 754"/>
                <a:gd name="T6" fmla="*/ 0 w 743"/>
                <a:gd name="T7" fmla="*/ 0 h 754"/>
                <a:gd name="T8" fmla="*/ 276 w 743"/>
                <a:gd name="T9" fmla="*/ 522 h 754"/>
                <a:gd name="T10" fmla="*/ 276 w 743"/>
                <a:gd name="T11" fmla="*/ 754 h 754"/>
                <a:gd name="T12" fmla="*/ 464 w 743"/>
                <a:gd name="T13" fmla="*/ 754 h 754"/>
                <a:gd name="T14" fmla="*/ 464 w 743"/>
                <a:gd name="T15" fmla="*/ 522 h 754"/>
                <a:gd name="T16" fmla="*/ 743 w 743"/>
                <a:gd name="T17" fmla="*/ 0 h 754"/>
                <a:gd name="T18" fmla="*/ 541 w 743"/>
                <a:gd name="T19" fmla="*/ 0 h 754"/>
                <a:gd name="T20" fmla="*/ 372 w 743"/>
                <a:gd name="T21" fmla="*/ 34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3" h="754">
                  <a:moveTo>
                    <a:pt x="372" y="349"/>
                  </a:moveTo>
                  <a:lnTo>
                    <a:pt x="368" y="349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276" y="522"/>
                  </a:lnTo>
                  <a:lnTo>
                    <a:pt x="276" y="754"/>
                  </a:lnTo>
                  <a:lnTo>
                    <a:pt x="464" y="754"/>
                  </a:lnTo>
                  <a:lnTo>
                    <a:pt x="464" y="522"/>
                  </a:lnTo>
                  <a:lnTo>
                    <a:pt x="743" y="0"/>
                  </a:lnTo>
                  <a:lnTo>
                    <a:pt x="541" y="0"/>
                  </a:lnTo>
                  <a:lnTo>
                    <a:pt x="372" y="3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black">
            <a:xfrm>
              <a:off x="4962500" y="5526827"/>
              <a:ext cx="308506" cy="474721"/>
            </a:xfrm>
            <a:custGeom>
              <a:avLst/>
              <a:gdLst>
                <a:gd name="T0" fmla="*/ 179 w 490"/>
                <a:gd name="T1" fmla="*/ 0 h 754"/>
                <a:gd name="T2" fmla="*/ 0 w 490"/>
                <a:gd name="T3" fmla="*/ 0 h 754"/>
                <a:gd name="T4" fmla="*/ 0 w 490"/>
                <a:gd name="T5" fmla="*/ 754 h 754"/>
                <a:gd name="T6" fmla="*/ 490 w 490"/>
                <a:gd name="T7" fmla="*/ 754 h 754"/>
                <a:gd name="T8" fmla="*/ 490 w 490"/>
                <a:gd name="T9" fmla="*/ 595 h 754"/>
                <a:gd name="T10" fmla="*/ 179 w 490"/>
                <a:gd name="T11" fmla="*/ 595 h 754"/>
                <a:gd name="T12" fmla="*/ 179 w 490"/>
                <a:gd name="T13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4">
                  <a:moveTo>
                    <a:pt x="179" y="0"/>
                  </a:moveTo>
                  <a:lnTo>
                    <a:pt x="0" y="0"/>
                  </a:lnTo>
                  <a:lnTo>
                    <a:pt x="0" y="754"/>
                  </a:lnTo>
                  <a:lnTo>
                    <a:pt x="490" y="754"/>
                  </a:lnTo>
                  <a:lnTo>
                    <a:pt x="490" y="595"/>
                  </a:lnTo>
                  <a:lnTo>
                    <a:pt x="179" y="595"/>
                  </a:lnTo>
                  <a:lnTo>
                    <a:pt x="1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Rectangle 9"/>
            <p:cNvSpPr>
              <a:spLocks noChangeArrowheads="1"/>
            </p:cNvSpPr>
            <p:nvPr userDrawn="1"/>
          </p:nvSpPr>
          <p:spPr bwMode="black">
            <a:xfrm>
              <a:off x="5326411" y="5526827"/>
              <a:ext cx="111440" cy="47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10"/>
            <p:cNvSpPr>
              <a:spLocks noEditPoints="1"/>
            </p:cNvSpPr>
            <p:nvPr userDrawn="1"/>
          </p:nvSpPr>
          <p:spPr bwMode="black">
            <a:xfrm>
              <a:off x="5506478" y="5526827"/>
              <a:ext cx="363911" cy="474721"/>
            </a:xfrm>
            <a:custGeom>
              <a:avLst/>
              <a:gdLst>
                <a:gd name="T0" fmla="*/ 139 w 578"/>
                <a:gd name="T1" fmla="*/ 0 h 754"/>
                <a:gd name="T2" fmla="*/ 0 w 578"/>
                <a:gd name="T3" fmla="*/ 138 h 754"/>
                <a:gd name="T4" fmla="*/ 0 w 578"/>
                <a:gd name="T5" fmla="*/ 616 h 754"/>
                <a:gd name="T6" fmla="*/ 139 w 578"/>
                <a:gd name="T7" fmla="*/ 754 h 754"/>
                <a:gd name="T8" fmla="*/ 440 w 578"/>
                <a:gd name="T9" fmla="*/ 754 h 754"/>
                <a:gd name="T10" fmla="*/ 578 w 578"/>
                <a:gd name="T11" fmla="*/ 616 h 754"/>
                <a:gd name="T12" fmla="*/ 578 w 578"/>
                <a:gd name="T13" fmla="*/ 138 h 754"/>
                <a:gd name="T14" fmla="*/ 440 w 578"/>
                <a:gd name="T15" fmla="*/ 0 h 754"/>
                <a:gd name="T16" fmla="*/ 139 w 578"/>
                <a:gd name="T17" fmla="*/ 0 h 754"/>
                <a:gd name="T18" fmla="*/ 400 w 578"/>
                <a:gd name="T19" fmla="*/ 560 h 754"/>
                <a:gd name="T20" fmla="*/ 367 w 578"/>
                <a:gd name="T21" fmla="*/ 595 h 754"/>
                <a:gd name="T22" fmla="*/ 212 w 578"/>
                <a:gd name="T23" fmla="*/ 595 h 754"/>
                <a:gd name="T24" fmla="*/ 179 w 578"/>
                <a:gd name="T25" fmla="*/ 560 h 754"/>
                <a:gd name="T26" fmla="*/ 179 w 578"/>
                <a:gd name="T27" fmla="*/ 194 h 754"/>
                <a:gd name="T28" fmla="*/ 212 w 578"/>
                <a:gd name="T29" fmla="*/ 159 h 754"/>
                <a:gd name="T30" fmla="*/ 367 w 578"/>
                <a:gd name="T31" fmla="*/ 159 h 754"/>
                <a:gd name="T32" fmla="*/ 400 w 578"/>
                <a:gd name="T33" fmla="*/ 194 h 754"/>
                <a:gd name="T34" fmla="*/ 400 w 578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4">
                  <a:moveTo>
                    <a:pt x="139" y="0"/>
                  </a:move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8" y="616"/>
                  </a:lnTo>
                  <a:lnTo>
                    <a:pt x="578" y="138"/>
                  </a:lnTo>
                  <a:lnTo>
                    <a:pt x="440" y="0"/>
                  </a:lnTo>
                  <a:lnTo>
                    <a:pt x="139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2" y="595"/>
                  </a:lnTo>
                  <a:lnTo>
                    <a:pt x="179" y="560"/>
                  </a:lnTo>
                  <a:lnTo>
                    <a:pt x="179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11"/>
            <p:cNvSpPr>
              <a:spLocks noEditPoints="1"/>
            </p:cNvSpPr>
            <p:nvPr userDrawn="1"/>
          </p:nvSpPr>
          <p:spPr bwMode="black">
            <a:xfrm>
              <a:off x="5939645" y="5526827"/>
              <a:ext cx="363911" cy="474721"/>
            </a:xfrm>
            <a:custGeom>
              <a:avLst/>
              <a:gdLst>
                <a:gd name="T0" fmla="*/ 0 w 578"/>
                <a:gd name="T1" fmla="*/ 0 h 754"/>
                <a:gd name="T2" fmla="*/ 0 w 578"/>
                <a:gd name="T3" fmla="*/ 754 h 754"/>
                <a:gd name="T4" fmla="*/ 178 w 578"/>
                <a:gd name="T5" fmla="*/ 754 h 754"/>
                <a:gd name="T6" fmla="*/ 178 w 578"/>
                <a:gd name="T7" fmla="*/ 535 h 754"/>
                <a:gd name="T8" fmla="*/ 439 w 578"/>
                <a:gd name="T9" fmla="*/ 535 h 754"/>
                <a:gd name="T10" fmla="*/ 578 w 578"/>
                <a:gd name="T11" fmla="*/ 397 h 754"/>
                <a:gd name="T12" fmla="*/ 578 w 578"/>
                <a:gd name="T13" fmla="*/ 138 h 754"/>
                <a:gd name="T14" fmla="*/ 439 w 578"/>
                <a:gd name="T15" fmla="*/ 0 h 754"/>
                <a:gd name="T16" fmla="*/ 0 w 578"/>
                <a:gd name="T17" fmla="*/ 0 h 754"/>
                <a:gd name="T18" fmla="*/ 399 w 578"/>
                <a:gd name="T19" fmla="*/ 343 h 754"/>
                <a:gd name="T20" fmla="*/ 368 w 578"/>
                <a:gd name="T21" fmla="*/ 376 h 754"/>
                <a:gd name="T22" fmla="*/ 178 w 578"/>
                <a:gd name="T23" fmla="*/ 376 h 754"/>
                <a:gd name="T24" fmla="*/ 178 w 578"/>
                <a:gd name="T25" fmla="*/ 159 h 754"/>
                <a:gd name="T26" fmla="*/ 366 w 578"/>
                <a:gd name="T27" fmla="*/ 159 h 754"/>
                <a:gd name="T28" fmla="*/ 399 w 578"/>
                <a:gd name="T29" fmla="*/ 194 h 754"/>
                <a:gd name="T30" fmla="*/ 399 w 578"/>
                <a:gd name="T31" fmla="*/ 34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8" h="754">
                  <a:moveTo>
                    <a:pt x="0" y="0"/>
                  </a:moveTo>
                  <a:lnTo>
                    <a:pt x="0" y="754"/>
                  </a:lnTo>
                  <a:lnTo>
                    <a:pt x="178" y="754"/>
                  </a:lnTo>
                  <a:lnTo>
                    <a:pt x="178" y="535"/>
                  </a:lnTo>
                  <a:lnTo>
                    <a:pt x="439" y="535"/>
                  </a:lnTo>
                  <a:lnTo>
                    <a:pt x="578" y="397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0" y="0"/>
                  </a:lnTo>
                  <a:close/>
                  <a:moveTo>
                    <a:pt x="399" y="343"/>
                  </a:moveTo>
                  <a:lnTo>
                    <a:pt x="368" y="376"/>
                  </a:lnTo>
                  <a:lnTo>
                    <a:pt x="178" y="376"/>
                  </a:lnTo>
                  <a:lnTo>
                    <a:pt x="178" y="159"/>
                  </a:lnTo>
                  <a:lnTo>
                    <a:pt x="366" y="159"/>
                  </a:lnTo>
                  <a:lnTo>
                    <a:pt x="399" y="194"/>
                  </a:lnTo>
                  <a:lnTo>
                    <a:pt x="399" y="3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Rectangle 12"/>
            <p:cNvSpPr>
              <a:spLocks noChangeArrowheads="1"/>
            </p:cNvSpPr>
            <p:nvPr userDrawn="1"/>
          </p:nvSpPr>
          <p:spPr bwMode="black">
            <a:xfrm>
              <a:off x="6365887" y="5526827"/>
              <a:ext cx="111440" cy="47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black">
            <a:xfrm>
              <a:off x="6536510" y="5526827"/>
              <a:ext cx="358874" cy="474721"/>
            </a:xfrm>
            <a:custGeom>
              <a:avLst/>
              <a:gdLst>
                <a:gd name="T0" fmla="*/ 192 w 570"/>
                <a:gd name="T1" fmla="*/ 265 h 754"/>
                <a:gd name="T2" fmla="*/ 192 w 570"/>
                <a:gd name="T3" fmla="*/ 194 h 754"/>
                <a:gd name="T4" fmla="*/ 227 w 570"/>
                <a:gd name="T5" fmla="*/ 159 h 754"/>
                <a:gd name="T6" fmla="*/ 555 w 570"/>
                <a:gd name="T7" fmla="*/ 159 h 754"/>
                <a:gd name="T8" fmla="*/ 555 w 570"/>
                <a:gd name="T9" fmla="*/ 0 h 754"/>
                <a:gd name="T10" fmla="*/ 154 w 570"/>
                <a:gd name="T11" fmla="*/ 0 h 754"/>
                <a:gd name="T12" fmla="*/ 15 w 570"/>
                <a:gd name="T13" fmla="*/ 138 h 754"/>
                <a:gd name="T14" fmla="*/ 15 w 570"/>
                <a:gd name="T15" fmla="*/ 315 h 754"/>
                <a:gd name="T16" fmla="*/ 94 w 570"/>
                <a:gd name="T17" fmla="*/ 409 h 754"/>
                <a:gd name="T18" fmla="*/ 392 w 570"/>
                <a:gd name="T19" fmla="*/ 489 h 754"/>
                <a:gd name="T20" fmla="*/ 392 w 570"/>
                <a:gd name="T21" fmla="*/ 560 h 754"/>
                <a:gd name="T22" fmla="*/ 359 w 570"/>
                <a:gd name="T23" fmla="*/ 595 h 754"/>
                <a:gd name="T24" fmla="*/ 0 w 570"/>
                <a:gd name="T25" fmla="*/ 595 h 754"/>
                <a:gd name="T26" fmla="*/ 0 w 570"/>
                <a:gd name="T27" fmla="*/ 754 h 754"/>
                <a:gd name="T28" fmla="*/ 432 w 570"/>
                <a:gd name="T29" fmla="*/ 754 h 754"/>
                <a:gd name="T30" fmla="*/ 570 w 570"/>
                <a:gd name="T31" fmla="*/ 616 h 754"/>
                <a:gd name="T32" fmla="*/ 570 w 570"/>
                <a:gd name="T33" fmla="*/ 439 h 754"/>
                <a:gd name="T34" fmla="*/ 492 w 570"/>
                <a:gd name="T35" fmla="*/ 345 h 754"/>
                <a:gd name="T36" fmla="*/ 192 w 570"/>
                <a:gd name="T37" fmla="*/ 26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0" h="754">
                  <a:moveTo>
                    <a:pt x="192" y="265"/>
                  </a:moveTo>
                  <a:lnTo>
                    <a:pt x="192" y="194"/>
                  </a:lnTo>
                  <a:lnTo>
                    <a:pt x="227" y="159"/>
                  </a:lnTo>
                  <a:lnTo>
                    <a:pt x="555" y="159"/>
                  </a:lnTo>
                  <a:lnTo>
                    <a:pt x="555" y="0"/>
                  </a:lnTo>
                  <a:lnTo>
                    <a:pt x="154" y="0"/>
                  </a:lnTo>
                  <a:lnTo>
                    <a:pt x="15" y="138"/>
                  </a:lnTo>
                  <a:lnTo>
                    <a:pt x="15" y="315"/>
                  </a:lnTo>
                  <a:lnTo>
                    <a:pt x="94" y="409"/>
                  </a:lnTo>
                  <a:lnTo>
                    <a:pt x="392" y="489"/>
                  </a:lnTo>
                  <a:lnTo>
                    <a:pt x="392" y="560"/>
                  </a:lnTo>
                  <a:lnTo>
                    <a:pt x="359" y="595"/>
                  </a:lnTo>
                  <a:lnTo>
                    <a:pt x="0" y="595"/>
                  </a:lnTo>
                  <a:lnTo>
                    <a:pt x="0" y="754"/>
                  </a:lnTo>
                  <a:lnTo>
                    <a:pt x="432" y="754"/>
                  </a:lnTo>
                  <a:lnTo>
                    <a:pt x="570" y="616"/>
                  </a:lnTo>
                  <a:lnTo>
                    <a:pt x="570" y="439"/>
                  </a:lnTo>
                  <a:lnTo>
                    <a:pt x="492" y="345"/>
                  </a:lnTo>
                  <a:lnTo>
                    <a:pt x="192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black">
            <a:xfrm>
              <a:off x="6925605" y="5526827"/>
              <a:ext cx="378392" cy="474721"/>
            </a:xfrm>
            <a:custGeom>
              <a:avLst/>
              <a:gdLst>
                <a:gd name="T0" fmla="*/ 0 w 601"/>
                <a:gd name="T1" fmla="*/ 159 h 754"/>
                <a:gd name="T2" fmla="*/ 211 w 601"/>
                <a:gd name="T3" fmla="*/ 159 h 754"/>
                <a:gd name="T4" fmla="*/ 211 w 601"/>
                <a:gd name="T5" fmla="*/ 754 h 754"/>
                <a:gd name="T6" fmla="*/ 390 w 601"/>
                <a:gd name="T7" fmla="*/ 754 h 754"/>
                <a:gd name="T8" fmla="*/ 390 w 601"/>
                <a:gd name="T9" fmla="*/ 159 h 754"/>
                <a:gd name="T10" fmla="*/ 601 w 601"/>
                <a:gd name="T11" fmla="*/ 159 h 754"/>
                <a:gd name="T12" fmla="*/ 601 w 601"/>
                <a:gd name="T13" fmla="*/ 0 h 754"/>
                <a:gd name="T14" fmla="*/ 0 w 601"/>
                <a:gd name="T15" fmla="*/ 0 h 754"/>
                <a:gd name="T16" fmla="*/ 0 w 601"/>
                <a:gd name="T17" fmla="*/ 15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1" h="754">
                  <a:moveTo>
                    <a:pt x="0" y="159"/>
                  </a:moveTo>
                  <a:lnTo>
                    <a:pt x="211" y="159"/>
                  </a:lnTo>
                  <a:lnTo>
                    <a:pt x="211" y="754"/>
                  </a:lnTo>
                  <a:lnTo>
                    <a:pt x="390" y="754"/>
                  </a:lnTo>
                  <a:lnTo>
                    <a:pt x="390" y="159"/>
                  </a:lnTo>
                  <a:lnTo>
                    <a:pt x="601" y="159"/>
                  </a:lnTo>
                  <a:lnTo>
                    <a:pt x="601" y="0"/>
                  </a:lnTo>
                  <a:lnTo>
                    <a:pt x="0" y="0"/>
                  </a:lnTo>
                  <a:lnTo>
                    <a:pt x="0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black">
            <a:xfrm>
              <a:off x="7344921" y="5526827"/>
              <a:ext cx="362652" cy="474721"/>
            </a:xfrm>
            <a:custGeom>
              <a:avLst/>
              <a:gdLst>
                <a:gd name="T0" fmla="*/ 440 w 576"/>
                <a:gd name="T1" fmla="*/ 0 h 754"/>
                <a:gd name="T2" fmla="*/ 139 w 576"/>
                <a:gd name="T3" fmla="*/ 0 h 754"/>
                <a:gd name="T4" fmla="*/ 0 w 576"/>
                <a:gd name="T5" fmla="*/ 138 h 754"/>
                <a:gd name="T6" fmla="*/ 0 w 576"/>
                <a:gd name="T7" fmla="*/ 616 h 754"/>
                <a:gd name="T8" fmla="*/ 139 w 576"/>
                <a:gd name="T9" fmla="*/ 754 h 754"/>
                <a:gd name="T10" fmla="*/ 440 w 576"/>
                <a:gd name="T11" fmla="*/ 754 h 754"/>
                <a:gd name="T12" fmla="*/ 576 w 576"/>
                <a:gd name="T13" fmla="*/ 616 h 754"/>
                <a:gd name="T14" fmla="*/ 576 w 576"/>
                <a:gd name="T15" fmla="*/ 138 h 754"/>
                <a:gd name="T16" fmla="*/ 440 w 576"/>
                <a:gd name="T17" fmla="*/ 0 h 754"/>
                <a:gd name="T18" fmla="*/ 400 w 576"/>
                <a:gd name="T19" fmla="*/ 560 h 754"/>
                <a:gd name="T20" fmla="*/ 367 w 576"/>
                <a:gd name="T21" fmla="*/ 595 h 754"/>
                <a:gd name="T22" fmla="*/ 210 w 576"/>
                <a:gd name="T23" fmla="*/ 595 h 754"/>
                <a:gd name="T24" fmla="*/ 177 w 576"/>
                <a:gd name="T25" fmla="*/ 560 h 754"/>
                <a:gd name="T26" fmla="*/ 177 w 576"/>
                <a:gd name="T27" fmla="*/ 194 h 754"/>
                <a:gd name="T28" fmla="*/ 212 w 576"/>
                <a:gd name="T29" fmla="*/ 159 h 754"/>
                <a:gd name="T30" fmla="*/ 367 w 576"/>
                <a:gd name="T31" fmla="*/ 159 h 754"/>
                <a:gd name="T32" fmla="*/ 400 w 576"/>
                <a:gd name="T33" fmla="*/ 194 h 754"/>
                <a:gd name="T34" fmla="*/ 400 w 576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6" h="754">
                  <a:moveTo>
                    <a:pt x="440" y="0"/>
                  </a:moveTo>
                  <a:lnTo>
                    <a:pt x="139" y="0"/>
                  </a:ln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6" y="616"/>
                  </a:lnTo>
                  <a:lnTo>
                    <a:pt x="576" y="138"/>
                  </a:lnTo>
                  <a:lnTo>
                    <a:pt x="440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0" y="595"/>
                  </a:lnTo>
                  <a:lnTo>
                    <a:pt x="177" y="560"/>
                  </a:lnTo>
                  <a:lnTo>
                    <a:pt x="177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black">
            <a:xfrm>
              <a:off x="6700836" y="4919889"/>
              <a:ext cx="404835" cy="474721"/>
            </a:xfrm>
            <a:custGeom>
              <a:avLst/>
              <a:gdLst>
                <a:gd name="T0" fmla="*/ 643 w 643"/>
                <a:gd name="T1" fmla="*/ 754 h 754"/>
                <a:gd name="T2" fmla="*/ 643 w 643"/>
                <a:gd name="T3" fmla="*/ 0 h 754"/>
                <a:gd name="T4" fmla="*/ 465 w 643"/>
                <a:gd name="T5" fmla="*/ 0 h 754"/>
                <a:gd name="T6" fmla="*/ 476 w 643"/>
                <a:gd name="T7" fmla="*/ 476 h 754"/>
                <a:gd name="T8" fmla="*/ 192 w 643"/>
                <a:gd name="T9" fmla="*/ 0 h 754"/>
                <a:gd name="T10" fmla="*/ 0 w 643"/>
                <a:gd name="T11" fmla="*/ 0 h 754"/>
                <a:gd name="T12" fmla="*/ 0 w 643"/>
                <a:gd name="T13" fmla="*/ 754 h 754"/>
                <a:gd name="T14" fmla="*/ 177 w 643"/>
                <a:gd name="T15" fmla="*/ 754 h 754"/>
                <a:gd name="T16" fmla="*/ 165 w 643"/>
                <a:gd name="T17" fmla="*/ 278 h 754"/>
                <a:gd name="T18" fmla="*/ 449 w 643"/>
                <a:gd name="T19" fmla="*/ 754 h 754"/>
                <a:gd name="T20" fmla="*/ 643 w 643"/>
                <a:gd name="T21" fmla="*/ 75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3" h="754">
                  <a:moveTo>
                    <a:pt x="643" y="754"/>
                  </a:moveTo>
                  <a:lnTo>
                    <a:pt x="643" y="0"/>
                  </a:lnTo>
                  <a:lnTo>
                    <a:pt x="465" y="0"/>
                  </a:lnTo>
                  <a:lnTo>
                    <a:pt x="476" y="476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754"/>
                  </a:lnTo>
                  <a:lnTo>
                    <a:pt x="177" y="754"/>
                  </a:lnTo>
                  <a:lnTo>
                    <a:pt x="165" y="278"/>
                  </a:lnTo>
                  <a:lnTo>
                    <a:pt x="449" y="754"/>
                  </a:lnTo>
                  <a:lnTo>
                    <a:pt x="643" y="7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17"/>
            <p:cNvSpPr>
              <a:spLocks noEditPoints="1"/>
            </p:cNvSpPr>
            <p:nvPr userDrawn="1"/>
          </p:nvSpPr>
          <p:spPr bwMode="black">
            <a:xfrm>
              <a:off x="5065755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138 h 756"/>
                <a:gd name="T6" fmla="*/ 439 w 578"/>
                <a:gd name="T7" fmla="*/ 0 h 756"/>
                <a:gd name="T8" fmla="*/ 138 w 578"/>
                <a:gd name="T9" fmla="*/ 0 h 756"/>
                <a:gd name="T10" fmla="*/ 0 w 578"/>
                <a:gd name="T11" fmla="*/ 138 h 756"/>
                <a:gd name="T12" fmla="*/ 0 w 578"/>
                <a:gd name="T13" fmla="*/ 618 h 756"/>
                <a:gd name="T14" fmla="*/ 138 w 578"/>
                <a:gd name="T15" fmla="*/ 756 h 756"/>
                <a:gd name="T16" fmla="*/ 439 w 578"/>
                <a:gd name="T17" fmla="*/ 756 h 756"/>
                <a:gd name="T18" fmla="*/ 178 w 578"/>
                <a:gd name="T19" fmla="*/ 194 h 756"/>
                <a:gd name="T20" fmla="*/ 211 w 578"/>
                <a:gd name="T21" fmla="*/ 161 h 756"/>
                <a:gd name="T22" fmla="*/ 366 w 578"/>
                <a:gd name="T23" fmla="*/ 161 h 756"/>
                <a:gd name="T24" fmla="*/ 399 w 578"/>
                <a:gd name="T25" fmla="*/ 194 h 756"/>
                <a:gd name="T26" fmla="*/ 399 w 578"/>
                <a:gd name="T27" fmla="*/ 562 h 756"/>
                <a:gd name="T28" fmla="*/ 366 w 578"/>
                <a:gd name="T29" fmla="*/ 595 h 756"/>
                <a:gd name="T30" fmla="*/ 209 w 578"/>
                <a:gd name="T31" fmla="*/ 595 h 756"/>
                <a:gd name="T32" fmla="*/ 178 w 578"/>
                <a:gd name="T33" fmla="*/ 562 h 756"/>
                <a:gd name="T34" fmla="*/ 178 w 578"/>
                <a:gd name="T35" fmla="*/ 194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138" y="0"/>
                  </a:lnTo>
                  <a:lnTo>
                    <a:pt x="0" y="138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39" y="756"/>
                  </a:lnTo>
                  <a:close/>
                  <a:moveTo>
                    <a:pt x="178" y="194"/>
                  </a:moveTo>
                  <a:lnTo>
                    <a:pt x="211" y="161"/>
                  </a:lnTo>
                  <a:lnTo>
                    <a:pt x="366" y="161"/>
                  </a:lnTo>
                  <a:lnTo>
                    <a:pt x="399" y="194"/>
                  </a:lnTo>
                  <a:lnTo>
                    <a:pt x="399" y="562"/>
                  </a:lnTo>
                  <a:lnTo>
                    <a:pt x="366" y="595"/>
                  </a:lnTo>
                  <a:lnTo>
                    <a:pt x="209" y="595"/>
                  </a:lnTo>
                  <a:lnTo>
                    <a:pt x="178" y="562"/>
                  </a:lnTo>
                  <a:lnTo>
                    <a:pt x="178" y="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black">
            <a:xfrm>
              <a:off x="5918868" y="4919889"/>
              <a:ext cx="308506" cy="475981"/>
            </a:xfrm>
            <a:custGeom>
              <a:avLst/>
              <a:gdLst>
                <a:gd name="T0" fmla="*/ 490 w 490"/>
                <a:gd name="T1" fmla="*/ 595 h 756"/>
                <a:gd name="T2" fmla="*/ 179 w 490"/>
                <a:gd name="T3" fmla="*/ 595 h 756"/>
                <a:gd name="T4" fmla="*/ 179 w 490"/>
                <a:gd name="T5" fmla="*/ 0 h 756"/>
                <a:gd name="T6" fmla="*/ 0 w 490"/>
                <a:gd name="T7" fmla="*/ 0 h 756"/>
                <a:gd name="T8" fmla="*/ 0 w 490"/>
                <a:gd name="T9" fmla="*/ 756 h 756"/>
                <a:gd name="T10" fmla="*/ 490 w 490"/>
                <a:gd name="T11" fmla="*/ 756 h 756"/>
                <a:gd name="T12" fmla="*/ 490 w 490"/>
                <a:gd name="T13" fmla="*/ 59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6">
                  <a:moveTo>
                    <a:pt x="490" y="595"/>
                  </a:moveTo>
                  <a:lnTo>
                    <a:pt x="179" y="595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756"/>
                  </a:lnTo>
                  <a:lnTo>
                    <a:pt x="490" y="756"/>
                  </a:lnTo>
                  <a:lnTo>
                    <a:pt x="490" y="5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black">
            <a:xfrm>
              <a:off x="5487590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0 h 756"/>
                <a:gd name="T6" fmla="*/ 399 w 578"/>
                <a:gd name="T7" fmla="*/ 0 h 756"/>
                <a:gd name="T8" fmla="*/ 399 w 578"/>
                <a:gd name="T9" fmla="*/ 557 h 756"/>
                <a:gd name="T10" fmla="*/ 366 w 578"/>
                <a:gd name="T11" fmla="*/ 589 h 756"/>
                <a:gd name="T12" fmla="*/ 211 w 578"/>
                <a:gd name="T13" fmla="*/ 589 h 756"/>
                <a:gd name="T14" fmla="*/ 176 w 578"/>
                <a:gd name="T15" fmla="*/ 557 h 756"/>
                <a:gd name="T16" fmla="*/ 176 w 578"/>
                <a:gd name="T17" fmla="*/ 0 h 756"/>
                <a:gd name="T18" fmla="*/ 0 w 578"/>
                <a:gd name="T19" fmla="*/ 0 h 756"/>
                <a:gd name="T20" fmla="*/ 0 w 578"/>
                <a:gd name="T21" fmla="*/ 618 h 756"/>
                <a:gd name="T22" fmla="*/ 136 w 578"/>
                <a:gd name="T23" fmla="*/ 756 h 756"/>
                <a:gd name="T24" fmla="*/ 439 w 578"/>
                <a:gd name="T2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6" y="589"/>
                  </a:lnTo>
                  <a:lnTo>
                    <a:pt x="211" y="589"/>
                  </a:lnTo>
                  <a:lnTo>
                    <a:pt x="176" y="557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6" y="756"/>
                  </a:lnTo>
                  <a:lnTo>
                    <a:pt x="439" y="7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20"/>
            <p:cNvSpPr>
              <a:spLocks/>
            </p:cNvSpPr>
            <p:nvPr userDrawn="1"/>
          </p:nvSpPr>
          <p:spPr bwMode="black">
            <a:xfrm>
              <a:off x="6267039" y="4919889"/>
              <a:ext cx="363911" cy="475981"/>
            </a:xfrm>
            <a:custGeom>
              <a:avLst/>
              <a:gdLst>
                <a:gd name="T0" fmla="*/ 578 w 578"/>
                <a:gd name="T1" fmla="*/ 618 h 756"/>
                <a:gd name="T2" fmla="*/ 578 w 578"/>
                <a:gd name="T3" fmla="*/ 0 h 756"/>
                <a:gd name="T4" fmla="*/ 399 w 578"/>
                <a:gd name="T5" fmla="*/ 0 h 756"/>
                <a:gd name="T6" fmla="*/ 399 w 578"/>
                <a:gd name="T7" fmla="*/ 557 h 756"/>
                <a:gd name="T8" fmla="*/ 367 w 578"/>
                <a:gd name="T9" fmla="*/ 589 h 756"/>
                <a:gd name="T10" fmla="*/ 211 w 578"/>
                <a:gd name="T11" fmla="*/ 589 h 756"/>
                <a:gd name="T12" fmla="*/ 179 w 578"/>
                <a:gd name="T13" fmla="*/ 557 h 756"/>
                <a:gd name="T14" fmla="*/ 179 w 578"/>
                <a:gd name="T15" fmla="*/ 0 h 756"/>
                <a:gd name="T16" fmla="*/ 0 w 578"/>
                <a:gd name="T17" fmla="*/ 0 h 756"/>
                <a:gd name="T18" fmla="*/ 0 w 578"/>
                <a:gd name="T19" fmla="*/ 618 h 756"/>
                <a:gd name="T20" fmla="*/ 138 w 578"/>
                <a:gd name="T21" fmla="*/ 756 h 756"/>
                <a:gd name="T22" fmla="*/ 440 w 578"/>
                <a:gd name="T23" fmla="*/ 756 h 756"/>
                <a:gd name="T24" fmla="*/ 578 w 578"/>
                <a:gd name="T25" fmla="*/ 618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578" y="618"/>
                  </a:move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7" y="589"/>
                  </a:lnTo>
                  <a:lnTo>
                    <a:pt x="211" y="589"/>
                  </a:lnTo>
                  <a:lnTo>
                    <a:pt x="179" y="557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40" y="756"/>
                  </a:lnTo>
                  <a:lnTo>
                    <a:pt x="578" y="6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8" name="Tekstiruutu 36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>
                <a:solidFill>
                  <a:srgbClr val="23408E"/>
                </a:solidFill>
              </a:rPr>
              <a:t>Oulun yliopisto</a:t>
            </a:r>
          </a:p>
        </p:txBody>
      </p:sp>
    </p:spTree>
    <p:extLst>
      <p:ext uri="{BB962C8B-B14F-4D97-AF65-F5344CB8AC3E}">
        <p14:creationId xmlns:p14="http://schemas.microsoft.com/office/powerpoint/2010/main" val="4015193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Ryhmä 27"/>
          <p:cNvGrpSpPr>
            <a:grpSpLocks noChangeAspect="1"/>
          </p:cNvGrpSpPr>
          <p:nvPr userDrawn="1"/>
        </p:nvGrpSpPr>
        <p:grpSpPr bwMode="black">
          <a:xfrm>
            <a:off x="1793269" y="908720"/>
            <a:ext cx="2937690" cy="4770000"/>
            <a:chOff x="4463854" y="734641"/>
            <a:chExt cx="3243719" cy="5266907"/>
          </a:xfrm>
        </p:grpSpPr>
        <p:sp>
          <p:nvSpPr>
            <p:cNvPr id="29" name="Freeform 6"/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7"/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9"/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6"/>
            <p:cNvSpPr>
              <a:spLocks noEditPoints="1"/>
            </p:cNvSpPr>
            <p:nvPr userDrawn="1"/>
          </p:nvSpPr>
          <p:spPr bwMode="black">
            <a:xfrm>
              <a:off x="4796285" y="2225184"/>
              <a:ext cx="2578857" cy="2173393"/>
            </a:xfrm>
            <a:custGeom>
              <a:avLst/>
              <a:gdLst>
                <a:gd name="T0" fmla="*/ 887 w 4096"/>
                <a:gd name="T1" fmla="*/ 2054 h 3452"/>
                <a:gd name="T2" fmla="*/ 1042 w 4096"/>
                <a:gd name="T3" fmla="*/ 3452 h 3452"/>
                <a:gd name="T4" fmla="*/ 3054 w 4096"/>
                <a:gd name="T5" fmla="*/ 3452 h 3452"/>
                <a:gd name="T6" fmla="*/ 3209 w 4096"/>
                <a:gd name="T7" fmla="*/ 2054 h 3452"/>
                <a:gd name="T8" fmla="*/ 3526 w 4096"/>
                <a:gd name="T9" fmla="*/ 2054 h 3452"/>
                <a:gd name="T10" fmla="*/ 4096 w 4096"/>
                <a:gd name="T11" fmla="*/ 2054 h 3452"/>
                <a:gd name="T12" fmla="*/ 4096 w 4096"/>
                <a:gd name="T13" fmla="*/ 0 h 3452"/>
                <a:gd name="T14" fmla="*/ 2958 w 4096"/>
                <a:gd name="T15" fmla="*/ 0 h 3452"/>
                <a:gd name="T16" fmla="*/ 2958 w 4096"/>
                <a:gd name="T17" fmla="*/ 165 h 3452"/>
                <a:gd name="T18" fmla="*/ 2958 w 4096"/>
                <a:gd name="T19" fmla="*/ 791 h 3452"/>
                <a:gd name="T20" fmla="*/ 2616 w 4096"/>
                <a:gd name="T21" fmla="*/ 791 h 3452"/>
                <a:gd name="T22" fmla="*/ 2616 w 4096"/>
                <a:gd name="T23" fmla="*/ 0 h 3452"/>
                <a:gd name="T24" fmla="*/ 1480 w 4096"/>
                <a:gd name="T25" fmla="*/ 0 h 3452"/>
                <a:gd name="T26" fmla="*/ 1480 w 4096"/>
                <a:gd name="T27" fmla="*/ 791 h 3452"/>
                <a:gd name="T28" fmla="*/ 1138 w 4096"/>
                <a:gd name="T29" fmla="*/ 791 h 3452"/>
                <a:gd name="T30" fmla="*/ 1138 w 4096"/>
                <a:gd name="T31" fmla="*/ 0 h 3452"/>
                <a:gd name="T32" fmla="*/ 0 w 4096"/>
                <a:gd name="T33" fmla="*/ 0 h 3452"/>
                <a:gd name="T34" fmla="*/ 0 w 4096"/>
                <a:gd name="T35" fmla="*/ 2054 h 3452"/>
                <a:gd name="T36" fmla="*/ 631 w 4096"/>
                <a:gd name="T37" fmla="*/ 2054 h 3452"/>
                <a:gd name="T38" fmla="*/ 887 w 4096"/>
                <a:gd name="T39" fmla="*/ 2054 h 3452"/>
                <a:gd name="T40" fmla="*/ 334 w 4096"/>
                <a:gd name="T41" fmla="*/ 332 h 3452"/>
                <a:gd name="T42" fmla="*/ 804 w 4096"/>
                <a:gd name="T43" fmla="*/ 332 h 3452"/>
                <a:gd name="T44" fmla="*/ 804 w 4096"/>
                <a:gd name="T45" fmla="*/ 1123 h 3452"/>
                <a:gd name="T46" fmla="*/ 1036 w 4096"/>
                <a:gd name="T47" fmla="*/ 1123 h 3452"/>
                <a:gd name="T48" fmla="*/ 1812 w 4096"/>
                <a:gd name="T49" fmla="*/ 1123 h 3452"/>
                <a:gd name="T50" fmla="*/ 1812 w 4096"/>
                <a:gd name="T51" fmla="*/ 332 h 3452"/>
                <a:gd name="T52" fmla="*/ 2284 w 4096"/>
                <a:gd name="T53" fmla="*/ 332 h 3452"/>
                <a:gd name="T54" fmla="*/ 2284 w 4096"/>
                <a:gd name="T55" fmla="*/ 1123 h 3452"/>
                <a:gd name="T56" fmla="*/ 2513 w 4096"/>
                <a:gd name="T57" fmla="*/ 1123 h 3452"/>
                <a:gd name="T58" fmla="*/ 3060 w 4096"/>
                <a:gd name="T59" fmla="*/ 1123 h 3452"/>
                <a:gd name="T60" fmla="*/ 3292 w 4096"/>
                <a:gd name="T61" fmla="*/ 1123 h 3452"/>
                <a:gd name="T62" fmla="*/ 3292 w 4096"/>
                <a:gd name="T63" fmla="*/ 332 h 3452"/>
                <a:gd name="T64" fmla="*/ 3762 w 4096"/>
                <a:gd name="T65" fmla="*/ 332 h 3452"/>
                <a:gd name="T66" fmla="*/ 3762 w 4096"/>
                <a:gd name="T67" fmla="*/ 1720 h 3452"/>
                <a:gd name="T68" fmla="*/ 3526 w 4096"/>
                <a:gd name="T69" fmla="*/ 1720 h 3452"/>
                <a:gd name="T70" fmla="*/ 3125 w 4096"/>
                <a:gd name="T71" fmla="*/ 1720 h 3452"/>
                <a:gd name="T72" fmla="*/ 2910 w 4096"/>
                <a:gd name="T73" fmla="*/ 1720 h 3452"/>
                <a:gd name="T74" fmla="*/ 2754 w 4096"/>
                <a:gd name="T75" fmla="*/ 3120 h 3452"/>
                <a:gd name="T76" fmla="*/ 1342 w 4096"/>
                <a:gd name="T77" fmla="*/ 3120 h 3452"/>
                <a:gd name="T78" fmla="*/ 1184 w 4096"/>
                <a:gd name="T79" fmla="*/ 1720 h 3452"/>
                <a:gd name="T80" fmla="*/ 971 w 4096"/>
                <a:gd name="T81" fmla="*/ 1720 h 3452"/>
                <a:gd name="T82" fmla="*/ 631 w 4096"/>
                <a:gd name="T83" fmla="*/ 1720 h 3452"/>
                <a:gd name="T84" fmla="*/ 334 w 4096"/>
                <a:gd name="T85" fmla="*/ 1720 h 3452"/>
                <a:gd name="T86" fmla="*/ 334 w 4096"/>
                <a:gd name="T87" fmla="*/ 332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6" h="3452">
                  <a:moveTo>
                    <a:pt x="887" y="2054"/>
                  </a:moveTo>
                  <a:lnTo>
                    <a:pt x="1042" y="3452"/>
                  </a:lnTo>
                  <a:lnTo>
                    <a:pt x="3054" y="3452"/>
                  </a:lnTo>
                  <a:lnTo>
                    <a:pt x="3209" y="2054"/>
                  </a:lnTo>
                  <a:lnTo>
                    <a:pt x="3526" y="2054"/>
                  </a:lnTo>
                  <a:lnTo>
                    <a:pt x="4096" y="2054"/>
                  </a:lnTo>
                  <a:lnTo>
                    <a:pt x="4096" y="0"/>
                  </a:lnTo>
                  <a:lnTo>
                    <a:pt x="2958" y="0"/>
                  </a:lnTo>
                  <a:lnTo>
                    <a:pt x="2958" y="165"/>
                  </a:lnTo>
                  <a:lnTo>
                    <a:pt x="2958" y="791"/>
                  </a:lnTo>
                  <a:lnTo>
                    <a:pt x="2616" y="791"/>
                  </a:lnTo>
                  <a:lnTo>
                    <a:pt x="2616" y="0"/>
                  </a:lnTo>
                  <a:lnTo>
                    <a:pt x="1480" y="0"/>
                  </a:lnTo>
                  <a:lnTo>
                    <a:pt x="1480" y="791"/>
                  </a:lnTo>
                  <a:lnTo>
                    <a:pt x="1138" y="791"/>
                  </a:lnTo>
                  <a:lnTo>
                    <a:pt x="1138" y="0"/>
                  </a:lnTo>
                  <a:lnTo>
                    <a:pt x="0" y="0"/>
                  </a:lnTo>
                  <a:lnTo>
                    <a:pt x="0" y="2054"/>
                  </a:lnTo>
                  <a:lnTo>
                    <a:pt x="631" y="2054"/>
                  </a:lnTo>
                  <a:lnTo>
                    <a:pt x="887" y="2054"/>
                  </a:lnTo>
                  <a:close/>
                  <a:moveTo>
                    <a:pt x="334" y="332"/>
                  </a:moveTo>
                  <a:lnTo>
                    <a:pt x="804" y="332"/>
                  </a:lnTo>
                  <a:lnTo>
                    <a:pt x="804" y="1123"/>
                  </a:lnTo>
                  <a:lnTo>
                    <a:pt x="1036" y="1123"/>
                  </a:lnTo>
                  <a:lnTo>
                    <a:pt x="1812" y="1123"/>
                  </a:lnTo>
                  <a:lnTo>
                    <a:pt x="1812" y="332"/>
                  </a:lnTo>
                  <a:lnTo>
                    <a:pt x="2284" y="332"/>
                  </a:lnTo>
                  <a:lnTo>
                    <a:pt x="2284" y="1123"/>
                  </a:lnTo>
                  <a:lnTo>
                    <a:pt x="2513" y="1123"/>
                  </a:lnTo>
                  <a:lnTo>
                    <a:pt x="3060" y="1123"/>
                  </a:lnTo>
                  <a:lnTo>
                    <a:pt x="3292" y="1123"/>
                  </a:lnTo>
                  <a:lnTo>
                    <a:pt x="3292" y="332"/>
                  </a:lnTo>
                  <a:lnTo>
                    <a:pt x="3762" y="332"/>
                  </a:lnTo>
                  <a:lnTo>
                    <a:pt x="3762" y="1720"/>
                  </a:lnTo>
                  <a:lnTo>
                    <a:pt x="3526" y="1720"/>
                  </a:lnTo>
                  <a:lnTo>
                    <a:pt x="3125" y="1720"/>
                  </a:lnTo>
                  <a:lnTo>
                    <a:pt x="2910" y="1720"/>
                  </a:lnTo>
                  <a:lnTo>
                    <a:pt x="2754" y="3120"/>
                  </a:lnTo>
                  <a:lnTo>
                    <a:pt x="1342" y="3120"/>
                  </a:lnTo>
                  <a:lnTo>
                    <a:pt x="1184" y="1720"/>
                  </a:lnTo>
                  <a:lnTo>
                    <a:pt x="971" y="1720"/>
                  </a:lnTo>
                  <a:lnTo>
                    <a:pt x="631" y="1720"/>
                  </a:lnTo>
                  <a:lnTo>
                    <a:pt x="334" y="1720"/>
                  </a:lnTo>
                  <a:lnTo>
                    <a:pt x="334" y="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black">
            <a:xfrm>
              <a:off x="4463854" y="5526827"/>
              <a:ext cx="467796" cy="474721"/>
            </a:xfrm>
            <a:custGeom>
              <a:avLst/>
              <a:gdLst>
                <a:gd name="T0" fmla="*/ 372 w 743"/>
                <a:gd name="T1" fmla="*/ 349 h 754"/>
                <a:gd name="T2" fmla="*/ 368 w 743"/>
                <a:gd name="T3" fmla="*/ 349 h 754"/>
                <a:gd name="T4" fmla="*/ 199 w 743"/>
                <a:gd name="T5" fmla="*/ 0 h 754"/>
                <a:gd name="T6" fmla="*/ 0 w 743"/>
                <a:gd name="T7" fmla="*/ 0 h 754"/>
                <a:gd name="T8" fmla="*/ 276 w 743"/>
                <a:gd name="T9" fmla="*/ 522 h 754"/>
                <a:gd name="T10" fmla="*/ 276 w 743"/>
                <a:gd name="T11" fmla="*/ 754 h 754"/>
                <a:gd name="T12" fmla="*/ 464 w 743"/>
                <a:gd name="T13" fmla="*/ 754 h 754"/>
                <a:gd name="T14" fmla="*/ 464 w 743"/>
                <a:gd name="T15" fmla="*/ 522 h 754"/>
                <a:gd name="T16" fmla="*/ 743 w 743"/>
                <a:gd name="T17" fmla="*/ 0 h 754"/>
                <a:gd name="T18" fmla="*/ 541 w 743"/>
                <a:gd name="T19" fmla="*/ 0 h 754"/>
                <a:gd name="T20" fmla="*/ 372 w 743"/>
                <a:gd name="T21" fmla="*/ 34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3" h="754">
                  <a:moveTo>
                    <a:pt x="372" y="349"/>
                  </a:moveTo>
                  <a:lnTo>
                    <a:pt x="368" y="349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276" y="522"/>
                  </a:lnTo>
                  <a:lnTo>
                    <a:pt x="276" y="754"/>
                  </a:lnTo>
                  <a:lnTo>
                    <a:pt x="464" y="754"/>
                  </a:lnTo>
                  <a:lnTo>
                    <a:pt x="464" y="522"/>
                  </a:lnTo>
                  <a:lnTo>
                    <a:pt x="743" y="0"/>
                  </a:lnTo>
                  <a:lnTo>
                    <a:pt x="541" y="0"/>
                  </a:lnTo>
                  <a:lnTo>
                    <a:pt x="372" y="3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black">
            <a:xfrm>
              <a:off x="4962500" y="5526827"/>
              <a:ext cx="308506" cy="474721"/>
            </a:xfrm>
            <a:custGeom>
              <a:avLst/>
              <a:gdLst>
                <a:gd name="T0" fmla="*/ 179 w 490"/>
                <a:gd name="T1" fmla="*/ 0 h 754"/>
                <a:gd name="T2" fmla="*/ 0 w 490"/>
                <a:gd name="T3" fmla="*/ 0 h 754"/>
                <a:gd name="T4" fmla="*/ 0 w 490"/>
                <a:gd name="T5" fmla="*/ 754 h 754"/>
                <a:gd name="T6" fmla="*/ 490 w 490"/>
                <a:gd name="T7" fmla="*/ 754 h 754"/>
                <a:gd name="T8" fmla="*/ 490 w 490"/>
                <a:gd name="T9" fmla="*/ 595 h 754"/>
                <a:gd name="T10" fmla="*/ 179 w 490"/>
                <a:gd name="T11" fmla="*/ 595 h 754"/>
                <a:gd name="T12" fmla="*/ 179 w 490"/>
                <a:gd name="T13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4">
                  <a:moveTo>
                    <a:pt x="179" y="0"/>
                  </a:moveTo>
                  <a:lnTo>
                    <a:pt x="0" y="0"/>
                  </a:lnTo>
                  <a:lnTo>
                    <a:pt x="0" y="754"/>
                  </a:lnTo>
                  <a:lnTo>
                    <a:pt x="490" y="754"/>
                  </a:lnTo>
                  <a:lnTo>
                    <a:pt x="490" y="595"/>
                  </a:lnTo>
                  <a:lnTo>
                    <a:pt x="179" y="59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Rectangle 9"/>
            <p:cNvSpPr>
              <a:spLocks noChangeArrowheads="1"/>
            </p:cNvSpPr>
            <p:nvPr userDrawn="1"/>
          </p:nvSpPr>
          <p:spPr bwMode="black">
            <a:xfrm>
              <a:off x="5326411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10"/>
            <p:cNvSpPr>
              <a:spLocks noEditPoints="1"/>
            </p:cNvSpPr>
            <p:nvPr userDrawn="1"/>
          </p:nvSpPr>
          <p:spPr bwMode="black">
            <a:xfrm>
              <a:off x="5506478" y="5526827"/>
              <a:ext cx="363911" cy="474721"/>
            </a:xfrm>
            <a:custGeom>
              <a:avLst/>
              <a:gdLst>
                <a:gd name="T0" fmla="*/ 139 w 578"/>
                <a:gd name="T1" fmla="*/ 0 h 754"/>
                <a:gd name="T2" fmla="*/ 0 w 578"/>
                <a:gd name="T3" fmla="*/ 138 h 754"/>
                <a:gd name="T4" fmla="*/ 0 w 578"/>
                <a:gd name="T5" fmla="*/ 616 h 754"/>
                <a:gd name="T6" fmla="*/ 139 w 578"/>
                <a:gd name="T7" fmla="*/ 754 h 754"/>
                <a:gd name="T8" fmla="*/ 440 w 578"/>
                <a:gd name="T9" fmla="*/ 754 h 754"/>
                <a:gd name="T10" fmla="*/ 578 w 578"/>
                <a:gd name="T11" fmla="*/ 616 h 754"/>
                <a:gd name="T12" fmla="*/ 578 w 578"/>
                <a:gd name="T13" fmla="*/ 138 h 754"/>
                <a:gd name="T14" fmla="*/ 440 w 578"/>
                <a:gd name="T15" fmla="*/ 0 h 754"/>
                <a:gd name="T16" fmla="*/ 139 w 578"/>
                <a:gd name="T17" fmla="*/ 0 h 754"/>
                <a:gd name="T18" fmla="*/ 400 w 578"/>
                <a:gd name="T19" fmla="*/ 560 h 754"/>
                <a:gd name="T20" fmla="*/ 367 w 578"/>
                <a:gd name="T21" fmla="*/ 595 h 754"/>
                <a:gd name="T22" fmla="*/ 212 w 578"/>
                <a:gd name="T23" fmla="*/ 595 h 754"/>
                <a:gd name="T24" fmla="*/ 179 w 578"/>
                <a:gd name="T25" fmla="*/ 560 h 754"/>
                <a:gd name="T26" fmla="*/ 179 w 578"/>
                <a:gd name="T27" fmla="*/ 194 h 754"/>
                <a:gd name="T28" fmla="*/ 212 w 578"/>
                <a:gd name="T29" fmla="*/ 159 h 754"/>
                <a:gd name="T30" fmla="*/ 367 w 578"/>
                <a:gd name="T31" fmla="*/ 159 h 754"/>
                <a:gd name="T32" fmla="*/ 400 w 578"/>
                <a:gd name="T33" fmla="*/ 194 h 754"/>
                <a:gd name="T34" fmla="*/ 400 w 578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4">
                  <a:moveTo>
                    <a:pt x="139" y="0"/>
                  </a:move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8" y="616"/>
                  </a:lnTo>
                  <a:lnTo>
                    <a:pt x="578" y="138"/>
                  </a:lnTo>
                  <a:lnTo>
                    <a:pt x="440" y="0"/>
                  </a:lnTo>
                  <a:lnTo>
                    <a:pt x="139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2" y="595"/>
                  </a:lnTo>
                  <a:lnTo>
                    <a:pt x="179" y="560"/>
                  </a:lnTo>
                  <a:lnTo>
                    <a:pt x="179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11"/>
            <p:cNvSpPr>
              <a:spLocks noEditPoints="1"/>
            </p:cNvSpPr>
            <p:nvPr userDrawn="1"/>
          </p:nvSpPr>
          <p:spPr bwMode="black">
            <a:xfrm>
              <a:off x="5939645" y="5526827"/>
              <a:ext cx="363911" cy="474721"/>
            </a:xfrm>
            <a:custGeom>
              <a:avLst/>
              <a:gdLst>
                <a:gd name="T0" fmla="*/ 0 w 578"/>
                <a:gd name="T1" fmla="*/ 0 h 754"/>
                <a:gd name="T2" fmla="*/ 0 w 578"/>
                <a:gd name="T3" fmla="*/ 754 h 754"/>
                <a:gd name="T4" fmla="*/ 178 w 578"/>
                <a:gd name="T5" fmla="*/ 754 h 754"/>
                <a:gd name="T6" fmla="*/ 178 w 578"/>
                <a:gd name="T7" fmla="*/ 535 h 754"/>
                <a:gd name="T8" fmla="*/ 439 w 578"/>
                <a:gd name="T9" fmla="*/ 535 h 754"/>
                <a:gd name="T10" fmla="*/ 578 w 578"/>
                <a:gd name="T11" fmla="*/ 397 h 754"/>
                <a:gd name="T12" fmla="*/ 578 w 578"/>
                <a:gd name="T13" fmla="*/ 138 h 754"/>
                <a:gd name="T14" fmla="*/ 439 w 578"/>
                <a:gd name="T15" fmla="*/ 0 h 754"/>
                <a:gd name="T16" fmla="*/ 0 w 578"/>
                <a:gd name="T17" fmla="*/ 0 h 754"/>
                <a:gd name="T18" fmla="*/ 399 w 578"/>
                <a:gd name="T19" fmla="*/ 343 h 754"/>
                <a:gd name="T20" fmla="*/ 368 w 578"/>
                <a:gd name="T21" fmla="*/ 376 h 754"/>
                <a:gd name="T22" fmla="*/ 178 w 578"/>
                <a:gd name="T23" fmla="*/ 376 h 754"/>
                <a:gd name="T24" fmla="*/ 178 w 578"/>
                <a:gd name="T25" fmla="*/ 159 h 754"/>
                <a:gd name="T26" fmla="*/ 366 w 578"/>
                <a:gd name="T27" fmla="*/ 159 h 754"/>
                <a:gd name="T28" fmla="*/ 399 w 578"/>
                <a:gd name="T29" fmla="*/ 194 h 754"/>
                <a:gd name="T30" fmla="*/ 399 w 578"/>
                <a:gd name="T31" fmla="*/ 34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8" h="754">
                  <a:moveTo>
                    <a:pt x="0" y="0"/>
                  </a:moveTo>
                  <a:lnTo>
                    <a:pt x="0" y="754"/>
                  </a:lnTo>
                  <a:lnTo>
                    <a:pt x="178" y="754"/>
                  </a:lnTo>
                  <a:lnTo>
                    <a:pt x="178" y="535"/>
                  </a:lnTo>
                  <a:lnTo>
                    <a:pt x="439" y="535"/>
                  </a:lnTo>
                  <a:lnTo>
                    <a:pt x="578" y="397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0" y="0"/>
                  </a:lnTo>
                  <a:close/>
                  <a:moveTo>
                    <a:pt x="399" y="343"/>
                  </a:moveTo>
                  <a:lnTo>
                    <a:pt x="368" y="376"/>
                  </a:lnTo>
                  <a:lnTo>
                    <a:pt x="178" y="376"/>
                  </a:lnTo>
                  <a:lnTo>
                    <a:pt x="178" y="159"/>
                  </a:lnTo>
                  <a:lnTo>
                    <a:pt x="366" y="159"/>
                  </a:lnTo>
                  <a:lnTo>
                    <a:pt x="399" y="194"/>
                  </a:lnTo>
                  <a:lnTo>
                    <a:pt x="399" y="3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Rectangle 12"/>
            <p:cNvSpPr>
              <a:spLocks noChangeArrowheads="1"/>
            </p:cNvSpPr>
            <p:nvPr userDrawn="1"/>
          </p:nvSpPr>
          <p:spPr bwMode="black">
            <a:xfrm>
              <a:off x="6365887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black">
            <a:xfrm>
              <a:off x="6536510" y="5526827"/>
              <a:ext cx="358874" cy="474721"/>
            </a:xfrm>
            <a:custGeom>
              <a:avLst/>
              <a:gdLst>
                <a:gd name="T0" fmla="*/ 192 w 570"/>
                <a:gd name="T1" fmla="*/ 265 h 754"/>
                <a:gd name="T2" fmla="*/ 192 w 570"/>
                <a:gd name="T3" fmla="*/ 194 h 754"/>
                <a:gd name="T4" fmla="*/ 227 w 570"/>
                <a:gd name="T5" fmla="*/ 159 h 754"/>
                <a:gd name="T6" fmla="*/ 555 w 570"/>
                <a:gd name="T7" fmla="*/ 159 h 754"/>
                <a:gd name="T8" fmla="*/ 555 w 570"/>
                <a:gd name="T9" fmla="*/ 0 h 754"/>
                <a:gd name="T10" fmla="*/ 154 w 570"/>
                <a:gd name="T11" fmla="*/ 0 h 754"/>
                <a:gd name="T12" fmla="*/ 15 w 570"/>
                <a:gd name="T13" fmla="*/ 138 h 754"/>
                <a:gd name="T14" fmla="*/ 15 w 570"/>
                <a:gd name="T15" fmla="*/ 315 h 754"/>
                <a:gd name="T16" fmla="*/ 94 w 570"/>
                <a:gd name="T17" fmla="*/ 409 h 754"/>
                <a:gd name="T18" fmla="*/ 392 w 570"/>
                <a:gd name="T19" fmla="*/ 489 h 754"/>
                <a:gd name="T20" fmla="*/ 392 w 570"/>
                <a:gd name="T21" fmla="*/ 560 h 754"/>
                <a:gd name="T22" fmla="*/ 359 w 570"/>
                <a:gd name="T23" fmla="*/ 595 h 754"/>
                <a:gd name="T24" fmla="*/ 0 w 570"/>
                <a:gd name="T25" fmla="*/ 595 h 754"/>
                <a:gd name="T26" fmla="*/ 0 w 570"/>
                <a:gd name="T27" fmla="*/ 754 h 754"/>
                <a:gd name="T28" fmla="*/ 432 w 570"/>
                <a:gd name="T29" fmla="*/ 754 h 754"/>
                <a:gd name="T30" fmla="*/ 570 w 570"/>
                <a:gd name="T31" fmla="*/ 616 h 754"/>
                <a:gd name="T32" fmla="*/ 570 w 570"/>
                <a:gd name="T33" fmla="*/ 439 h 754"/>
                <a:gd name="T34" fmla="*/ 492 w 570"/>
                <a:gd name="T35" fmla="*/ 345 h 754"/>
                <a:gd name="T36" fmla="*/ 192 w 570"/>
                <a:gd name="T37" fmla="*/ 26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0" h="754">
                  <a:moveTo>
                    <a:pt x="192" y="265"/>
                  </a:moveTo>
                  <a:lnTo>
                    <a:pt x="192" y="194"/>
                  </a:lnTo>
                  <a:lnTo>
                    <a:pt x="227" y="159"/>
                  </a:lnTo>
                  <a:lnTo>
                    <a:pt x="555" y="159"/>
                  </a:lnTo>
                  <a:lnTo>
                    <a:pt x="555" y="0"/>
                  </a:lnTo>
                  <a:lnTo>
                    <a:pt x="154" y="0"/>
                  </a:lnTo>
                  <a:lnTo>
                    <a:pt x="15" y="138"/>
                  </a:lnTo>
                  <a:lnTo>
                    <a:pt x="15" y="315"/>
                  </a:lnTo>
                  <a:lnTo>
                    <a:pt x="94" y="409"/>
                  </a:lnTo>
                  <a:lnTo>
                    <a:pt x="392" y="489"/>
                  </a:lnTo>
                  <a:lnTo>
                    <a:pt x="392" y="560"/>
                  </a:lnTo>
                  <a:lnTo>
                    <a:pt x="359" y="595"/>
                  </a:lnTo>
                  <a:lnTo>
                    <a:pt x="0" y="595"/>
                  </a:lnTo>
                  <a:lnTo>
                    <a:pt x="0" y="754"/>
                  </a:lnTo>
                  <a:lnTo>
                    <a:pt x="432" y="754"/>
                  </a:lnTo>
                  <a:lnTo>
                    <a:pt x="570" y="616"/>
                  </a:lnTo>
                  <a:lnTo>
                    <a:pt x="570" y="439"/>
                  </a:lnTo>
                  <a:lnTo>
                    <a:pt x="492" y="345"/>
                  </a:lnTo>
                  <a:lnTo>
                    <a:pt x="192" y="2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black">
            <a:xfrm>
              <a:off x="6925605" y="5526827"/>
              <a:ext cx="378392" cy="474721"/>
            </a:xfrm>
            <a:custGeom>
              <a:avLst/>
              <a:gdLst>
                <a:gd name="T0" fmla="*/ 0 w 601"/>
                <a:gd name="T1" fmla="*/ 159 h 754"/>
                <a:gd name="T2" fmla="*/ 211 w 601"/>
                <a:gd name="T3" fmla="*/ 159 h 754"/>
                <a:gd name="T4" fmla="*/ 211 w 601"/>
                <a:gd name="T5" fmla="*/ 754 h 754"/>
                <a:gd name="T6" fmla="*/ 390 w 601"/>
                <a:gd name="T7" fmla="*/ 754 h 754"/>
                <a:gd name="T8" fmla="*/ 390 w 601"/>
                <a:gd name="T9" fmla="*/ 159 h 754"/>
                <a:gd name="T10" fmla="*/ 601 w 601"/>
                <a:gd name="T11" fmla="*/ 159 h 754"/>
                <a:gd name="T12" fmla="*/ 601 w 601"/>
                <a:gd name="T13" fmla="*/ 0 h 754"/>
                <a:gd name="T14" fmla="*/ 0 w 601"/>
                <a:gd name="T15" fmla="*/ 0 h 754"/>
                <a:gd name="T16" fmla="*/ 0 w 601"/>
                <a:gd name="T17" fmla="*/ 15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1" h="754">
                  <a:moveTo>
                    <a:pt x="0" y="159"/>
                  </a:moveTo>
                  <a:lnTo>
                    <a:pt x="211" y="159"/>
                  </a:lnTo>
                  <a:lnTo>
                    <a:pt x="211" y="754"/>
                  </a:lnTo>
                  <a:lnTo>
                    <a:pt x="390" y="754"/>
                  </a:lnTo>
                  <a:lnTo>
                    <a:pt x="390" y="159"/>
                  </a:lnTo>
                  <a:lnTo>
                    <a:pt x="601" y="159"/>
                  </a:lnTo>
                  <a:lnTo>
                    <a:pt x="601" y="0"/>
                  </a:lnTo>
                  <a:lnTo>
                    <a:pt x="0" y="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black">
            <a:xfrm>
              <a:off x="7344921" y="5526827"/>
              <a:ext cx="362652" cy="474721"/>
            </a:xfrm>
            <a:custGeom>
              <a:avLst/>
              <a:gdLst>
                <a:gd name="T0" fmla="*/ 440 w 576"/>
                <a:gd name="T1" fmla="*/ 0 h 754"/>
                <a:gd name="T2" fmla="*/ 139 w 576"/>
                <a:gd name="T3" fmla="*/ 0 h 754"/>
                <a:gd name="T4" fmla="*/ 0 w 576"/>
                <a:gd name="T5" fmla="*/ 138 h 754"/>
                <a:gd name="T6" fmla="*/ 0 w 576"/>
                <a:gd name="T7" fmla="*/ 616 h 754"/>
                <a:gd name="T8" fmla="*/ 139 w 576"/>
                <a:gd name="T9" fmla="*/ 754 h 754"/>
                <a:gd name="T10" fmla="*/ 440 w 576"/>
                <a:gd name="T11" fmla="*/ 754 h 754"/>
                <a:gd name="T12" fmla="*/ 576 w 576"/>
                <a:gd name="T13" fmla="*/ 616 h 754"/>
                <a:gd name="T14" fmla="*/ 576 w 576"/>
                <a:gd name="T15" fmla="*/ 138 h 754"/>
                <a:gd name="T16" fmla="*/ 440 w 576"/>
                <a:gd name="T17" fmla="*/ 0 h 754"/>
                <a:gd name="T18" fmla="*/ 400 w 576"/>
                <a:gd name="T19" fmla="*/ 560 h 754"/>
                <a:gd name="T20" fmla="*/ 367 w 576"/>
                <a:gd name="T21" fmla="*/ 595 h 754"/>
                <a:gd name="T22" fmla="*/ 210 w 576"/>
                <a:gd name="T23" fmla="*/ 595 h 754"/>
                <a:gd name="T24" fmla="*/ 177 w 576"/>
                <a:gd name="T25" fmla="*/ 560 h 754"/>
                <a:gd name="T26" fmla="*/ 177 w 576"/>
                <a:gd name="T27" fmla="*/ 194 h 754"/>
                <a:gd name="T28" fmla="*/ 212 w 576"/>
                <a:gd name="T29" fmla="*/ 159 h 754"/>
                <a:gd name="T30" fmla="*/ 367 w 576"/>
                <a:gd name="T31" fmla="*/ 159 h 754"/>
                <a:gd name="T32" fmla="*/ 400 w 576"/>
                <a:gd name="T33" fmla="*/ 194 h 754"/>
                <a:gd name="T34" fmla="*/ 400 w 576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6" h="754">
                  <a:moveTo>
                    <a:pt x="440" y="0"/>
                  </a:moveTo>
                  <a:lnTo>
                    <a:pt x="139" y="0"/>
                  </a:ln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6" y="616"/>
                  </a:lnTo>
                  <a:lnTo>
                    <a:pt x="576" y="138"/>
                  </a:lnTo>
                  <a:lnTo>
                    <a:pt x="440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0" y="595"/>
                  </a:lnTo>
                  <a:lnTo>
                    <a:pt x="177" y="560"/>
                  </a:lnTo>
                  <a:lnTo>
                    <a:pt x="177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black">
            <a:xfrm>
              <a:off x="6700836" y="4919889"/>
              <a:ext cx="404835" cy="474721"/>
            </a:xfrm>
            <a:custGeom>
              <a:avLst/>
              <a:gdLst>
                <a:gd name="T0" fmla="*/ 643 w 643"/>
                <a:gd name="T1" fmla="*/ 754 h 754"/>
                <a:gd name="T2" fmla="*/ 643 w 643"/>
                <a:gd name="T3" fmla="*/ 0 h 754"/>
                <a:gd name="T4" fmla="*/ 465 w 643"/>
                <a:gd name="T5" fmla="*/ 0 h 754"/>
                <a:gd name="T6" fmla="*/ 476 w 643"/>
                <a:gd name="T7" fmla="*/ 476 h 754"/>
                <a:gd name="T8" fmla="*/ 192 w 643"/>
                <a:gd name="T9" fmla="*/ 0 h 754"/>
                <a:gd name="T10" fmla="*/ 0 w 643"/>
                <a:gd name="T11" fmla="*/ 0 h 754"/>
                <a:gd name="T12" fmla="*/ 0 w 643"/>
                <a:gd name="T13" fmla="*/ 754 h 754"/>
                <a:gd name="T14" fmla="*/ 177 w 643"/>
                <a:gd name="T15" fmla="*/ 754 h 754"/>
                <a:gd name="T16" fmla="*/ 165 w 643"/>
                <a:gd name="T17" fmla="*/ 278 h 754"/>
                <a:gd name="T18" fmla="*/ 449 w 643"/>
                <a:gd name="T19" fmla="*/ 754 h 754"/>
                <a:gd name="T20" fmla="*/ 643 w 643"/>
                <a:gd name="T21" fmla="*/ 75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3" h="754">
                  <a:moveTo>
                    <a:pt x="643" y="754"/>
                  </a:moveTo>
                  <a:lnTo>
                    <a:pt x="643" y="0"/>
                  </a:lnTo>
                  <a:lnTo>
                    <a:pt x="465" y="0"/>
                  </a:lnTo>
                  <a:lnTo>
                    <a:pt x="476" y="476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754"/>
                  </a:lnTo>
                  <a:lnTo>
                    <a:pt x="177" y="754"/>
                  </a:lnTo>
                  <a:lnTo>
                    <a:pt x="165" y="278"/>
                  </a:lnTo>
                  <a:lnTo>
                    <a:pt x="449" y="754"/>
                  </a:lnTo>
                  <a:lnTo>
                    <a:pt x="643" y="7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17"/>
            <p:cNvSpPr>
              <a:spLocks noEditPoints="1"/>
            </p:cNvSpPr>
            <p:nvPr userDrawn="1"/>
          </p:nvSpPr>
          <p:spPr bwMode="black">
            <a:xfrm>
              <a:off x="5065755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138 h 756"/>
                <a:gd name="T6" fmla="*/ 439 w 578"/>
                <a:gd name="T7" fmla="*/ 0 h 756"/>
                <a:gd name="T8" fmla="*/ 138 w 578"/>
                <a:gd name="T9" fmla="*/ 0 h 756"/>
                <a:gd name="T10" fmla="*/ 0 w 578"/>
                <a:gd name="T11" fmla="*/ 138 h 756"/>
                <a:gd name="T12" fmla="*/ 0 w 578"/>
                <a:gd name="T13" fmla="*/ 618 h 756"/>
                <a:gd name="T14" fmla="*/ 138 w 578"/>
                <a:gd name="T15" fmla="*/ 756 h 756"/>
                <a:gd name="T16" fmla="*/ 439 w 578"/>
                <a:gd name="T17" fmla="*/ 756 h 756"/>
                <a:gd name="T18" fmla="*/ 178 w 578"/>
                <a:gd name="T19" fmla="*/ 194 h 756"/>
                <a:gd name="T20" fmla="*/ 211 w 578"/>
                <a:gd name="T21" fmla="*/ 161 h 756"/>
                <a:gd name="T22" fmla="*/ 366 w 578"/>
                <a:gd name="T23" fmla="*/ 161 h 756"/>
                <a:gd name="T24" fmla="*/ 399 w 578"/>
                <a:gd name="T25" fmla="*/ 194 h 756"/>
                <a:gd name="T26" fmla="*/ 399 w 578"/>
                <a:gd name="T27" fmla="*/ 562 h 756"/>
                <a:gd name="T28" fmla="*/ 366 w 578"/>
                <a:gd name="T29" fmla="*/ 595 h 756"/>
                <a:gd name="T30" fmla="*/ 209 w 578"/>
                <a:gd name="T31" fmla="*/ 595 h 756"/>
                <a:gd name="T32" fmla="*/ 178 w 578"/>
                <a:gd name="T33" fmla="*/ 562 h 756"/>
                <a:gd name="T34" fmla="*/ 178 w 578"/>
                <a:gd name="T35" fmla="*/ 194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138" y="0"/>
                  </a:lnTo>
                  <a:lnTo>
                    <a:pt x="0" y="138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39" y="756"/>
                  </a:lnTo>
                  <a:close/>
                  <a:moveTo>
                    <a:pt x="178" y="194"/>
                  </a:moveTo>
                  <a:lnTo>
                    <a:pt x="211" y="161"/>
                  </a:lnTo>
                  <a:lnTo>
                    <a:pt x="366" y="161"/>
                  </a:lnTo>
                  <a:lnTo>
                    <a:pt x="399" y="194"/>
                  </a:lnTo>
                  <a:lnTo>
                    <a:pt x="399" y="562"/>
                  </a:lnTo>
                  <a:lnTo>
                    <a:pt x="366" y="595"/>
                  </a:lnTo>
                  <a:lnTo>
                    <a:pt x="209" y="595"/>
                  </a:lnTo>
                  <a:lnTo>
                    <a:pt x="178" y="562"/>
                  </a:lnTo>
                  <a:lnTo>
                    <a:pt x="178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black">
            <a:xfrm>
              <a:off x="5918868" y="4919889"/>
              <a:ext cx="308506" cy="475981"/>
            </a:xfrm>
            <a:custGeom>
              <a:avLst/>
              <a:gdLst>
                <a:gd name="T0" fmla="*/ 490 w 490"/>
                <a:gd name="T1" fmla="*/ 595 h 756"/>
                <a:gd name="T2" fmla="*/ 179 w 490"/>
                <a:gd name="T3" fmla="*/ 595 h 756"/>
                <a:gd name="T4" fmla="*/ 179 w 490"/>
                <a:gd name="T5" fmla="*/ 0 h 756"/>
                <a:gd name="T6" fmla="*/ 0 w 490"/>
                <a:gd name="T7" fmla="*/ 0 h 756"/>
                <a:gd name="T8" fmla="*/ 0 w 490"/>
                <a:gd name="T9" fmla="*/ 756 h 756"/>
                <a:gd name="T10" fmla="*/ 490 w 490"/>
                <a:gd name="T11" fmla="*/ 756 h 756"/>
                <a:gd name="T12" fmla="*/ 490 w 490"/>
                <a:gd name="T13" fmla="*/ 59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6">
                  <a:moveTo>
                    <a:pt x="490" y="595"/>
                  </a:moveTo>
                  <a:lnTo>
                    <a:pt x="179" y="595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756"/>
                  </a:lnTo>
                  <a:lnTo>
                    <a:pt x="490" y="756"/>
                  </a:lnTo>
                  <a:lnTo>
                    <a:pt x="490" y="5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black">
            <a:xfrm>
              <a:off x="5487590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0 h 756"/>
                <a:gd name="T6" fmla="*/ 399 w 578"/>
                <a:gd name="T7" fmla="*/ 0 h 756"/>
                <a:gd name="T8" fmla="*/ 399 w 578"/>
                <a:gd name="T9" fmla="*/ 557 h 756"/>
                <a:gd name="T10" fmla="*/ 366 w 578"/>
                <a:gd name="T11" fmla="*/ 589 h 756"/>
                <a:gd name="T12" fmla="*/ 211 w 578"/>
                <a:gd name="T13" fmla="*/ 589 h 756"/>
                <a:gd name="T14" fmla="*/ 176 w 578"/>
                <a:gd name="T15" fmla="*/ 557 h 756"/>
                <a:gd name="T16" fmla="*/ 176 w 578"/>
                <a:gd name="T17" fmla="*/ 0 h 756"/>
                <a:gd name="T18" fmla="*/ 0 w 578"/>
                <a:gd name="T19" fmla="*/ 0 h 756"/>
                <a:gd name="T20" fmla="*/ 0 w 578"/>
                <a:gd name="T21" fmla="*/ 618 h 756"/>
                <a:gd name="T22" fmla="*/ 136 w 578"/>
                <a:gd name="T23" fmla="*/ 756 h 756"/>
                <a:gd name="T24" fmla="*/ 439 w 578"/>
                <a:gd name="T2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6" y="589"/>
                  </a:lnTo>
                  <a:lnTo>
                    <a:pt x="211" y="589"/>
                  </a:lnTo>
                  <a:lnTo>
                    <a:pt x="176" y="557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6" y="756"/>
                  </a:lnTo>
                  <a:lnTo>
                    <a:pt x="439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20"/>
            <p:cNvSpPr>
              <a:spLocks/>
            </p:cNvSpPr>
            <p:nvPr userDrawn="1"/>
          </p:nvSpPr>
          <p:spPr bwMode="black">
            <a:xfrm>
              <a:off x="6267039" y="4919889"/>
              <a:ext cx="363911" cy="475981"/>
            </a:xfrm>
            <a:custGeom>
              <a:avLst/>
              <a:gdLst>
                <a:gd name="T0" fmla="*/ 578 w 578"/>
                <a:gd name="T1" fmla="*/ 618 h 756"/>
                <a:gd name="T2" fmla="*/ 578 w 578"/>
                <a:gd name="T3" fmla="*/ 0 h 756"/>
                <a:gd name="T4" fmla="*/ 399 w 578"/>
                <a:gd name="T5" fmla="*/ 0 h 756"/>
                <a:gd name="T6" fmla="*/ 399 w 578"/>
                <a:gd name="T7" fmla="*/ 557 h 756"/>
                <a:gd name="T8" fmla="*/ 367 w 578"/>
                <a:gd name="T9" fmla="*/ 589 h 756"/>
                <a:gd name="T10" fmla="*/ 211 w 578"/>
                <a:gd name="T11" fmla="*/ 589 h 756"/>
                <a:gd name="T12" fmla="*/ 179 w 578"/>
                <a:gd name="T13" fmla="*/ 557 h 756"/>
                <a:gd name="T14" fmla="*/ 179 w 578"/>
                <a:gd name="T15" fmla="*/ 0 h 756"/>
                <a:gd name="T16" fmla="*/ 0 w 578"/>
                <a:gd name="T17" fmla="*/ 0 h 756"/>
                <a:gd name="T18" fmla="*/ 0 w 578"/>
                <a:gd name="T19" fmla="*/ 618 h 756"/>
                <a:gd name="T20" fmla="*/ 138 w 578"/>
                <a:gd name="T21" fmla="*/ 756 h 756"/>
                <a:gd name="T22" fmla="*/ 440 w 578"/>
                <a:gd name="T23" fmla="*/ 756 h 756"/>
                <a:gd name="T24" fmla="*/ 578 w 578"/>
                <a:gd name="T25" fmla="*/ 618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578" y="618"/>
                  </a:move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7" y="589"/>
                  </a:lnTo>
                  <a:lnTo>
                    <a:pt x="211" y="589"/>
                  </a:lnTo>
                  <a:lnTo>
                    <a:pt x="179" y="557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40" y="756"/>
                  </a:lnTo>
                  <a:lnTo>
                    <a:pt x="578" y="6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7433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Ryhmä 27"/>
          <p:cNvGrpSpPr>
            <a:grpSpLocks noChangeAspect="1"/>
          </p:cNvGrpSpPr>
          <p:nvPr userDrawn="1"/>
        </p:nvGrpSpPr>
        <p:grpSpPr bwMode="black">
          <a:xfrm>
            <a:off x="1793269" y="908720"/>
            <a:ext cx="2937690" cy="4770000"/>
            <a:chOff x="4463854" y="734641"/>
            <a:chExt cx="3243719" cy="5266907"/>
          </a:xfrm>
        </p:grpSpPr>
        <p:sp>
          <p:nvSpPr>
            <p:cNvPr id="29" name="Freeform 6"/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7"/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9"/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6"/>
            <p:cNvSpPr>
              <a:spLocks noEditPoints="1"/>
            </p:cNvSpPr>
            <p:nvPr userDrawn="1"/>
          </p:nvSpPr>
          <p:spPr bwMode="black">
            <a:xfrm>
              <a:off x="4796285" y="2225184"/>
              <a:ext cx="2578857" cy="2173393"/>
            </a:xfrm>
            <a:custGeom>
              <a:avLst/>
              <a:gdLst>
                <a:gd name="T0" fmla="*/ 887 w 4096"/>
                <a:gd name="T1" fmla="*/ 2054 h 3452"/>
                <a:gd name="T2" fmla="*/ 1042 w 4096"/>
                <a:gd name="T3" fmla="*/ 3452 h 3452"/>
                <a:gd name="T4" fmla="*/ 3054 w 4096"/>
                <a:gd name="T5" fmla="*/ 3452 h 3452"/>
                <a:gd name="T6" fmla="*/ 3209 w 4096"/>
                <a:gd name="T7" fmla="*/ 2054 h 3452"/>
                <a:gd name="T8" fmla="*/ 3526 w 4096"/>
                <a:gd name="T9" fmla="*/ 2054 h 3452"/>
                <a:gd name="T10" fmla="*/ 4096 w 4096"/>
                <a:gd name="T11" fmla="*/ 2054 h 3452"/>
                <a:gd name="T12" fmla="*/ 4096 w 4096"/>
                <a:gd name="T13" fmla="*/ 0 h 3452"/>
                <a:gd name="T14" fmla="*/ 2958 w 4096"/>
                <a:gd name="T15" fmla="*/ 0 h 3452"/>
                <a:gd name="T16" fmla="*/ 2958 w 4096"/>
                <a:gd name="T17" fmla="*/ 165 h 3452"/>
                <a:gd name="T18" fmla="*/ 2958 w 4096"/>
                <a:gd name="T19" fmla="*/ 791 h 3452"/>
                <a:gd name="T20" fmla="*/ 2616 w 4096"/>
                <a:gd name="T21" fmla="*/ 791 h 3452"/>
                <a:gd name="T22" fmla="*/ 2616 w 4096"/>
                <a:gd name="T23" fmla="*/ 0 h 3452"/>
                <a:gd name="T24" fmla="*/ 1480 w 4096"/>
                <a:gd name="T25" fmla="*/ 0 h 3452"/>
                <a:gd name="T26" fmla="*/ 1480 w 4096"/>
                <a:gd name="T27" fmla="*/ 791 h 3452"/>
                <a:gd name="T28" fmla="*/ 1138 w 4096"/>
                <a:gd name="T29" fmla="*/ 791 h 3452"/>
                <a:gd name="T30" fmla="*/ 1138 w 4096"/>
                <a:gd name="T31" fmla="*/ 0 h 3452"/>
                <a:gd name="T32" fmla="*/ 0 w 4096"/>
                <a:gd name="T33" fmla="*/ 0 h 3452"/>
                <a:gd name="T34" fmla="*/ 0 w 4096"/>
                <a:gd name="T35" fmla="*/ 2054 h 3452"/>
                <a:gd name="T36" fmla="*/ 631 w 4096"/>
                <a:gd name="T37" fmla="*/ 2054 h 3452"/>
                <a:gd name="T38" fmla="*/ 887 w 4096"/>
                <a:gd name="T39" fmla="*/ 2054 h 3452"/>
                <a:gd name="T40" fmla="*/ 334 w 4096"/>
                <a:gd name="T41" fmla="*/ 332 h 3452"/>
                <a:gd name="T42" fmla="*/ 804 w 4096"/>
                <a:gd name="T43" fmla="*/ 332 h 3452"/>
                <a:gd name="T44" fmla="*/ 804 w 4096"/>
                <a:gd name="T45" fmla="*/ 1123 h 3452"/>
                <a:gd name="T46" fmla="*/ 1036 w 4096"/>
                <a:gd name="T47" fmla="*/ 1123 h 3452"/>
                <a:gd name="T48" fmla="*/ 1812 w 4096"/>
                <a:gd name="T49" fmla="*/ 1123 h 3452"/>
                <a:gd name="T50" fmla="*/ 1812 w 4096"/>
                <a:gd name="T51" fmla="*/ 332 h 3452"/>
                <a:gd name="T52" fmla="*/ 2284 w 4096"/>
                <a:gd name="T53" fmla="*/ 332 h 3452"/>
                <a:gd name="T54" fmla="*/ 2284 w 4096"/>
                <a:gd name="T55" fmla="*/ 1123 h 3452"/>
                <a:gd name="T56" fmla="*/ 2513 w 4096"/>
                <a:gd name="T57" fmla="*/ 1123 h 3452"/>
                <a:gd name="T58" fmla="*/ 3060 w 4096"/>
                <a:gd name="T59" fmla="*/ 1123 h 3452"/>
                <a:gd name="T60" fmla="*/ 3292 w 4096"/>
                <a:gd name="T61" fmla="*/ 1123 h 3452"/>
                <a:gd name="T62" fmla="*/ 3292 w 4096"/>
                <a:gd name="T63" fmla="*/ 332 h 3452"/>
                <a:gd name="T64" fmla="*/ 3762 w 4096"/>
                <a:gd name="T65" fmla="*/ 332 h 3452"/>
                <a:gd name="T66" fmla="*/ 3762 w 4096"/>
                <a:gd name="T67" fmla="*/ 1720 h 3452"/>
                <a:gd name="T68" fmla="*/ 3526 w 4096"/>
                <a:gd name="T69" fmla="*/ 1720 h 3452"/>
                <a:gd name="T70" fmla="*/ 3125 w 4096"/>
                <a:gd name="T71" fmla="*/ 1720 h 3452"/>
                <a:gd name="T72" fmla="*/ 2910 w 4096"/>
                <a:gd name="T73" fmla="*/ 1720 h 3452"/>
                <a:gd name="T74" fmla="*/ 2754 w 4096"/>
                <a:gd name="T75" fmla="*/ 3120 h 3452"/>
                <a:gd name="T76" fmla="*/ 1342 w 4096"/>
                <a:gd name="T77" fmla="*/ 3120 h 3452"/>
                <a:gd name="T78" fmla="*/ 1184 w 4096"/>
                <a:gd name="T79" fmla="*/ 1720 h 3452"/>
                <a:gd name="T80" fmla="*/ 971 w 4096"/>
                <a:gd name="T81" fmla="*/ 1720 h 3452"/>
                <a:gd name="T82" fmla="*/ 631 w 4096"/>
                <a:gd name="T83" fmla="*/ 1720 h 3452"/>
                <a:gd name="T84" fmla="*/ 334 w 4096"/>
                <a:gd name="T85" fmla="*/ 1720 h 3452"/>
                <a:gd name="T86" fmla="*/ 334 w 4096"/>
                <a:gd name="T87" fmla="*/ 332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6" h="3452">
                  <a:moveTo>
                    <a:pt x="887" y="2054"/>
                  </a:moveTo>
                  <a:lnTo>
                    <a:pt x="1042" y="3452"/>
                  </a:lnTo>
                  <a:lnTo>
                    <a:pt x="3054" y="3452"/>
                  </a:lnTo>
                  <a:lnTo>
                    <a:pt x="3209" y="2054"/>
                  </a:lnTo>
                  <a:lnTo>
                    <a:pt x="3526" y="2054"/>
                  </a:lnTo>
                  <a:lnTo>
                    <a:pt x="4096" y="2054"/>
                  </a:lnTo>
                  <a:lnTo>
                    <a:pt x="4096" y="0"/>
                  </a:lnTo>
                  <a:lnTo>
                    <a:pt x="2958" y="0"/>
                  </a:lnTo>
                  <a:lnTo>
                    <a:pt x="2958" y="165"/>
                  </a:lnTo>
                  <a:lnTo>
                    <a:pt x="2958" y="791"/>
                  </a:lnTo>
                  <a:lnTo>
                    <a:pt x="2616" y="791"/>
                  </a:lnTo>
                  <a:lnTo>
                    <a:pt x="2616" y="0"/>
                  </a:lnTo>
                  <a:lnTo>
                    <a:pt x="1480" y="0"/>
                  </a:lnTo>
                  <a:lnTo>
                    <a:pt x="1480" y="791"/>
                  </a:lnTo>
                  <a:lnTo>
                    <a:pt x="1138" y="791"/>
                  </a:lnTo>
                  <a:lnTo>
                    <a:pt x="1138" y="0"/>
                  </a:lnTo>
                  <a:lnTo>
                    <a:pt x="0" y="0"/>
                  </a:lnTo>
                  <a:lnTo>
                    <a:pt x="0" y="2054"/>
                  </a:lnTo>
                  <a:lnTo>
                    <a:pt x="631" y="2054"/>
                  </a:lnTo>
                  <a:lnTo>
                    <a:pt x="887" y="2054"/>
                  </a:lnTo>
                  <a:close/>
                  <a:moveTo>
                    <a:pt x="334" y="332"/>
                  </a:moveTo>
                  <a:lnTo>
                    <a:pt x="804" y="332"/>
                  </a:lnTo>
                  <a:lnTo>
                    <a:pt x="804" y="1123"/>
                  </a:lnTo>
                  <a:lnTo>
                    <a:pt x="1036" y="1123"/>
                  </a:lnTo>
                  <a:lnTo>
                    <a:pt x="1812" y="1123"/>
                  </a:lnTo>
                  <a:lnTo>
                    <a:pt x="1812" y="332"/>
                  </a:lnTo>
                  <a:lnTo>
                    <a:pt x="2284" y="332"/>
                  </a:lnTo>
                  <a:lnTo>
                    <a:pt x="2284" y="1123"/>
                  </a:lnTo>
                  <a:lnTo>
                    <a:pt x="2513" y="1123"/>
                  </a:lnTo>
                  <a:lnTo>
                    <a:pt x="3060" y="1123"/>
                  </a:lnTo>
                  <a:lnTo>
                    <a:pt x="3292" y="1123"/>
                  </a:lnTo>
                  <a:lnTo>
                    <a:pt x="3292" y="332"/>
                  </a:lnTo>
                  <a:lnTo>
                    <a:pt x="3762" y="332"/>
                  </a:lnTo>
                  <a:lnTo>
                    <a:pt x="3762" y="1720"/>
                  </a:lnTo>
                  <a:lnTo>
                    <a:pt x="3526" y="1720"/>
                  </a:lnTo>
                  <a:lnTo>
                    <a:pt x="3125" y="1720"/>
                  </a:lnTo>
                  <a:lnTo>
                    <a:pt x="2910" y="1720"/>
                  </a:lnTo>
                  <a:lnTo>
                    <a:pt x="2754" y="3120"/>
                  </a:lnTo>
                  <a:lnTo>
                    <a:pt x="1342" y="3120"/>
                  </a:lnTo>
                  <a:lnTo>
                    <a:pt x="1184" y="1720"/>
                  </a:lnTo>
                  <a:lnTo>
                    <a:pt x="971" y="1720"/>
                  </a:lnTo>
                  <a:lnTo>
                    <a:pt x="631" y="1720"/>
                  </a:lnTo>
                  <a:lnTo>
                    <a:pt x="334" y="1720"/>
                  </a:lnTo>
                  <a:lnTo>
                    <a:pt x="334" y="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black">
            <a:xfrm>
              <a:off x="4463854" y="5526827"/>
              <a:ext cx="467796" cy="474721"/>
            </a:xfrm>
            <a:custGeom>
              <a:avLst/>
              <a:gdLst>
                <a:gd name="T0" fmla="*/ 372 w 743"/>
                <a:gd name="T1" fmla="*/ 349 h 754"/>
                <a:gd name="T2" fmla="*/ 368 w 743"/>
                <a:gd name="T3" fmla="*/ 349 h 754"/>
                <a:gd name="T4" fmla="*/ 199 w 743"/>
                <a:gd name="T5" fmla="*/ 0 h 754"/>
                <a:gd name="T6" fmla="*/ 0 w 743"/>
                <a:gd name="T7" fmla="*/ 0 h 754"/>
                <a:gd name="T8" fmla="*/ 276 w 743"/>
                <a:gd name="T9" fmla="*/ 522 h 754"/>
                <a:gd name="T10" fmla="*/ 276 w 743"/>
                <a:gd name="T11" fmla="*/ 754 h 754"/>
                <a:gd name="T12" fmla="*/ 464 w 743"/>
                <a:gd name="T13" fmla="*/ 754 h 754"/>
                <a:gd name="T14" fmla="*/ 464 w 743"/>
                <a:gd name="T15" fmla="*/ 522 h 754"/>
                <a:gd name="T16" fmla="*/ 743 w 743"/>
                <a:gd name="T17" fmla="*/ 0 h 754"/>
                <a:gd name="T18" fmla="*/ 541 w 743"/>
                <a:gd name="T19" fmla="*/ 0 h 754"/>
                <a:gd name="T20" fmla="*/ 372 w 743"/>
                <a:gd name="T21" fmla="*/ 34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3" h="754">
                  <a:moveTo>
                    <a:pt x="372" y="349"/>
                  </a:moveTo>
                  <a:lnTo>
                    <a:pt x="368" y="349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276" y="522"/>
                  </a:lnTo>
                  <a:lnTo>
                    <a:pt x="276" y="754"/>
                  </a:lnTo>
                  <a:lnTo>
                    <a:pt x="464" y="754"/>
                  </a:lnTo>
                  <a:lnTo>
                    <a:pt x="464" y="522"/>
                  </a:lnTo>
                  <a:lnTo>
                    <a:pt x="743" y="0"/>
                  </a:lnTo>
                  <a:lnTo>
                    <a:pt x="541" y="0"/>
                  </a:lnTo>
                  <a:lnTo>
                    <a:pt x="372" y="3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black">
            <a:xfrm>
              <a:off x="4962500" y="5526827"/>
              <a:ext cx="308506" cy="474721"/>
            </a:xfrm>
            <a:custGeom>
              <a:avLst/>
              <a:gdLst>
                <a:gd name="T0" fmla="*/ 179 w 490"/>
                <a:gd name="T1" fmla="*/ 0 h 754"/>
                <a:gd name="T2" fmla="*/ 0 w 490"/>
                <a:gd name="T3" fmla="*/ 0 h 754"/>
                <a:gd name="T4" fmla="*/ 0 w 490"/>
                <a:gd name="T5" fmla="*/ 754 h 754"/>
                <a:gd name="T6" fmla="*/ 490 w 490"/>
                <a:gd name="T7" fmla="*/ 754 h 754"/>
                <a:gd name="T8" fmla="*/ 490 w 490"/>
                <a:gd name="T9" fmla="*/ 595 h 754"/>
                <a:gd name="T10" fmla="*/ 179 w 490"/>
                <a:gd name="T11" fmla="*/ 595 h 754"/>
                <a:gd name="T12" fmla="*/ 179 w 490"/>
                <a:gd name="T13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4">
                  <a:moveTo>
                    <a:pt x="179" y="0"/>
                  </a:moveTo>
                  <a:lnTo>
                    <a:pt x="0" y="0"/>
                  </a:lnTo>
                  <a:lnTo>
                    <a:pt x="0" y="754"/>
                  </a:lnTo>
                  <a:lnTo>
                    <a:pt x="490" y="754"/>
                  </a:lnTo>
                  <a:lnTo>
                    <a:pt x="490" y="595"/>
                  </a:lnTo>
                  <a:lnTo>
                    <a:pt x="179" y="59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Rectangle 9"/>
            <p:cNvSpPr>
              <a:spLocks noChangeArrowheads="1"/>
            </p:cNvSpPr>
            <p:nvPr userDrawn="1"/>
          </p:nvSpPr>
          <p:spPr bwMode="black">
            <a:xfrm>
              <a:off x="5326411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10"/>
            <p:cNvSpPr>
              <a:spLocks noEditPoints="1"/>
            </p:cNvSpPr>
            <p:nvPr userDrawn="1"/>
          </p:nvSpPr>
          <p:spPr bwMode="black">
            <a:xfrm>
              <a:off x="5506478" y="5526827"/>
              <a:ext cx="363911" cy="474721"/>
            </a:xfrm>
            <a:custGeom>
              <a:avLst/>
              <a:gdLst>
                <a:gd name="T0" fmla="*/ 139 w 578"/>
                <a:gd name="T1" fmla="*/ 0 h 754"/>
                <a:gd name="T2" fmla="*/ 0 w 578"/>
                <a:gd name="T3" fmla="*/ 138 h 754"/>
                <a:gd name="T4" fmla="*/ 0 w 578"/>
                <a:gd name="T5" fmla="*/ 616 h 754"/>
                <a:gd name="T6" fmla="*/ 139 w 578"/>
                <a:gd name="T7" fmla="*/ 754 h 754"/>
                <a:gd name="T8" fmla="*/ 440 w 578"/>
                <a:gd name="T9" fmla="*/ 754 h 754"/>
                <a:gd name="T10" fmla="*/ 578 w 578"/>
                <a:gd name="T11" fmla="*/ 616 h 754"/>
                <a:gd name="T12" fmla="*/ 578 w 578"/>
                <a:gd name="T13" fmla="*/ 138 h 754"/>
                <a:gd name="T14" fmla="*/ 440 w 578"/>
                <a:gd name="T15" fmla="*/ 0 h 754"/>
                <a:gd name="T16" fmla="*/ 139 w 578"/>
                <a:gd name="T17" fmla="*/ 0 h 754"/>
                <a:gd name="T18" fmla="*/ 400 w 578"/>
                <a:gd name="T19" fmla="*/ 560 h 754"/>
                <a:gd name="T20" fmla="*/ 367 w 578"/>
                <a:gd name="T21" fmla="*/ 595 h 754"/>
                <a:gd name="T22" fmla="*/ 212 w 578"/>
                <a:gd name="T23" fmla="*/ 595 h 754"/>
                <a:gd name="T24" fmla="*/ 179 w 578"/>
                <a:gd name="T25" fmla="*/ 560 h 754"/>
                <a:gd name="T26" fmla="*/ 179 w 578"/>
                <a:gd name="T27" fmla="*/ 194 h 754"/>
                <a:gd name="T28" fmla="*/ 212 w 578"/>
                <a:gd name="T29" fmla="*/ 159 h 754"/>
                <a:gd name="T30" fmla="*/ 367 w 578"/>
                <a:gd name="T31" fmla="*/ 159 h 754"/>
                <a:gd name="T32" fmla="*/ 400 w 578"/>
                <a:gd name="T33" fmla="*/ 194 h 754"/>
                <a:gd name="T34" fmla="*/ 400 w 578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4">
                  <a:moveTo>
                    <a:pt x="139" y="0"/>
                  </a:move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8" y="616"/>
                  </a:lnTo>
                  <a:lnTo>
                    <a:pt x="578" y="138"/>
                  </a:lnTo>
                  <a:lnTo>
                    <a:pt x="440" y="0"/>
                  </a:lnTo>
                  <a:lnTo>
                    <a:pt x="139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2" y="595"/>
                  </a:lnTo>
                  <a:lnTo>
                    <a:pt x="179" y="560"/>
                  </a:lnTo>
                  <a:lnTo>
                    <a:pt x="179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11"/>
            <p:cNvSpPr>
              <a:spLocks noEditPoints="1"/>
            </p:cNvSpPr>
            <p:nvPr userDrawn="1"/>
          </p:nvSpPr>
          <p:spPr bwMode="black">
            <a:xfrm>
              <a:off x="5939645" y="5526827"/>
              <a:ext cx="363911" cy="474721"/>
            </a:xfrm>
            <a:custGeom>
              <a:avLst/>
              <a:gdLst>
                <a:gd name="T0" fmla="*/ 0 w 578"/>
                <a:gd name="T1" fmla="*/ 0 h 754"/>
                <a:gd name="T2" fmla="*/ 0 w 578"/>
                <a:gd name="T3" fmla="*/ 754 h 754"/>
                <a:gd name="T4" fmla="*/ 178 w 578"/>
                <a:gd name="T5" fmla="*/ 754 h 754"/>
                <a:gd name="T6" fmla="*/ 178 w 578"/>
                <a:gd name="T7" fmla="*/ 535 h 754"/>
                <a:gd name="T8" fmla="*/ 439 w 578"/>
                <a:gd name="T9" fmla="*/ 535 h 754"/>
                <a:gd name="T10" fmla="*/ 578 w 578"/>
                <a:gd name="T11" fmla="*/ 397 h 754"/>
                <a:gd name="T12" fmla="*/ 578 w 578"/>
                <a:gd name="T13" fmla="*/ 138 h 754"/>
                <a:gd name="T14" fmla="*/ 439 w 578"/>
                <a:gd name="T15" fmla="*/ 0 h 754"/>
                <a:gd name="T16" fmla="*/ 0 w 578"/>
                <a:gd name="T17" fmla="*/ 0 h 754"/>
                <a:gd name="T18" fmla="*/ 399 w 578"/>
                <a:gd name="T19" fmla="*/ 343 h 754"/>
                <a:gd name="T20" fmla="*/ 368 w 578"/>
                <a:gd name="T21" fmla="*/ 376 h 754"/>
                <a:gd name="T22" fmla="*/ 178 w 578"/>
                <a:gd name="T23" fmla="*/ 376 h 754"/>
                <a:gd name="T24" fmla="*/ 178 w 578"/>
                <a:gd name="T25" fmla="*/ 159 h 754"/>
                <a:gd name="T26" fmla="*/ 366 w 578"/>
                <a:gd name="T27" fmla="*/ 159 h 754"/>
                <a:gd name="T28" fmla="*/ 399 w 578"/>
                <a:gd name="T29" fmla="*/ 194 h 754"/>
                <a:gd name="T30" fmla="*/ 399 w 578"/>
                <a:gd name="T31" fmla="*/ 34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8" h="754">
                  <a:moveTo>
                    <a:pt x="0" y="0"/>
                  </a:moveTo>
                  <a:lnTo>
                    <a:pt x="0" y="754"/>
                  </a:lnTo>
                  <a:lnTo>
                    <a:pt x="178" y="754"/>
                  </a:lnTo>
                  <a:lnTo>
                    <a:pt x="178" y="535"/>
                  </a:lnTo>
                  <a:lnTo>
                    <a:pt x="439" y="535"/>
                  </a:lnTo>
                  <a:lnTo>
                    <a:pt x="578" y="397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0" y="0"/>
                  </a:lnTo>
                  <a:close/>
                  <a:moveTo>
                    <a:pt x="399" y="343"/>
                  </a:moveTo>
                  <a:lnTo>
                    <a:pt x="368" y="376"/>
                  </a:lnTo>
                  <a:lnTo>
                    <a:pt x="178" y="376"/>
                  </a:lnTo>
                  <a:lnTo>
                    <a:pt x="178" y="159"/>
                  </a:lnTo>
                  <a:lnTo>
                    <a:pt x="366" y="159"/>
                  </a:lnTo>
                  <a:lnTo>
                    <a:pt x="399" y="194"/>
                  </a:lnTo>
                  <a:lnTo>
                    <a:pt x="399" y="3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Rectangle 12"/>
            <p:cNvSpPr>
              <a:spLocks noChangeArrowheads="1"/>
            </p:cNvSpPr>
            <p:nvPr userDrawn="1"/>
          </p:nvSpPr>
          <p:spPr bwMode="black">
            <a:xfrm>
              <a:off x="6365887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black">
            <a:xfrm>
              <a:off x="6536510" y="5526827"/>
              <a:ext cx="358874" cy="474721"/>
            </a:xfrm>
            <a:custGeom>
              <a:avLst/>
              <a:gdLst>
                <a:gd name="T0" fmla="*/ 192 w 570"/>
                <a:gd name="T1" fmla="*/ 265 h 754"/>
                <a:gd name="T2" fmla="*/ 192 w 570"/>
                <a:gd name="T3" fmla="*/ 194 h 754"/>
                <a:gd name="T4" fmla="*/ 227 w 570"/>
                <a:gd name="T5" fmla="*/ 159 h 754"/>
                <a:gd name="T6" fmla="*/ 555 w 570"/>
                <a:gd name="T7" fmla="*/ 159 h 754"/>
                <a:gd name="T8" fmla="*/ 555 w 570"/>
                <a:gd name="T9" fmla="*/ 0 h 754"/>
                <a:gd name="T10" fmla="*/ 154 w 570"/>
                <a:gd name="T11" fmla="*/ 0 h 754"/>
                <a:gd name="T12" fmla="*/ 15 w 570"/>
                <a:gd name="T13" fmla="*/ 138 h 754"/>
                <a:gd name="T14" fmla="*/ 15 w 570"/>
                <a:gd name="T15" fmla="*/ 315 h 754"/>
                <a:gd name="T16" fmla="*/ 94 w 570"/>
                <a:gd name="T17" fmla="*/ 409 h 754"/>
                <a:gd name="T18" fmla="*/ 392 w 570"/>
                <a:gd name="T19" fmla="*/ 489 h 754"/>
                <a:gd name="T20" fmla="*/ 392 w 570"/>
                <a:gd name="T21" fmla="*/ 560 h 754"/>
                <a:gd name="T22" fmla="*/ 359 w 570"/>
                <a:gd name="T23" fmla="*/ 595 h 754"/>
                <a:gd name="T24" fmla="*/ 0 w 570"/>
                <a:gd name="T25" fmla="*/ 595 h 754"/>
                <a:gd name="T26" fmla="*/ 0 w 570"/>
                <a:gd name="T27" fmla="*/ 754 h 754"/>
                <a:gd name="T28" fmla="*/ 432 w 570"/>
                <a:gd name="T29" fmla="*/ 754 h 754"/>
                <a:gd name="T30" fmla="*/ 570 w 570"/>
                <a:gd name="T31" fmla="*/ 616 h 754"/>
                <a:gd name="T32" fmla="*/ 570 w 570"/>
                <a:gd name="T33" fmla="*/ 439 h 754"/>
                <a:gd name="T34" fmla="*/ 492 w 570"/>
                <a:gd name="T35" fmla="*/ 345 h 754"/>
                <a:gd name="T36" fmla="*/ 192 w 570"/>
                <a:gd name="T37" fmla="*/ 26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0" h="754">
                  <a:moveTo>
                    <a:pt x="192" y="265"/>
                  </a:moveTo>
                  <a:lnTo>
                    <a:pt x="192" y="194"/>
                  </a:lnTo>
                  <a:lnTo>
                    <a:pt x="227" y="159"/>
                  </a:lnTo>
                  <a:lnTo>
                    <a:pt x="555" y="159"/>
                  </a:lnTo>
                  <a:lnTo>
                    <a:pt x="555" y="0"/>
                  </a:lnTo>
                  <a:lnTo>
                    <a:pt x="154" y="0"/>
                  </a:lnTo>
                  <a:lnTo>
                    <a:pt x="15" y="138"/>
                  </a:lnTo>
                  <a:lnTo>
                    <a:pt x="15" y="315"/>
                  </a:lnTo>
                  <a:lnTo>
                    <a:pt x="94" y="409"/>
                  </a:lnTo>
                  <a:lnTo>
                    <a:pt x="392" y="489"/>
                  </a:lnTo>
                  <a:lnTo>
                    <a:pt x="392" y="560"/>
                  </a:lnTo>
                  <a:lnTo>
                    <a:pt x="359" y="595"/>
                  </a:lnTo>
                  <a:lnTo>
                    <a:pt x="0" y="595"/>
                  </a:lnTo>
                  <a:lnTo>
                    <a:pt x="0" y="754"/>
                  </a:lnTo>
                  <a:lnTo>
                    <a:pt x="432" y="754"/>
                  </a:lnTo>
                  <a:lnTo>
                    <a:pt x="570" y="616"/>
                  </a:lnTo>
                  <a:lnTo>
                    <a:pt x="570" y="439"/>
                  </a:lnTo>
                  <a:lnTo>
                    <a:pt x="492" y="345"/>
                  </a:lnTo>
                  <a:lnTo>
                    <a:pt x="192" y="2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black">
            <a:xfrm>
              <a:off x="6925605" y="5526827"/>
              <a:ext cx="378392" cy="474721"/>
            </a:xfrm>
            <a:custGeom>
              <a:avLst/>
              <a:gdLst>
                <a:gd name="T0" fmla="*/ 0 w 601"/>
                <a:gd name="T1" fmla="*/ 159 h 754"/>
                <a:gd name="T2" fmla="*/ 211 w 601"/>
                <a:gd name="T3" fmla="*/ 159 h 754"/>
                <a:gd name="T4" fmla="*/ 211 w 601"/>
                <a:gd name="T5" fmla="*/ 754 h 754"/>
                <a:gd name="T6" fmla="*/ 390 w 601"/>
                <a:gd name="T7" fmla="*/ 754 h 754"/>
                <a:gd name="T8" fmla="*/ 390 w 601"/>
                <a:gd name="T9" fmla="*/ 159 h 754"/>
                <a:gd name="T10" fmla="*/ 601 w 601"/>
                <a:gd name="T11" fmla="*/ 159 h 754"/>
                <a:gd name="T12" fmla="*/ 601 w 601"/>
                <a:gd name="T13" fmla="*/ 0 h 754"/>
                <a:gd name="T14" fmla="*/ 0 w 601"/>
                <a:gd name="T15" fmla="*/ 0 h 754"/>
                <a:gd name="T16" fmla="*/ 0 w 601"/>
                <a:gd name="T17" fmla="*/ 15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1" h="754">
                  <a:moveTo>
                    <a:pt x="0" y="159"/>
                  </a:moveTo>
                  <a:lnTo>
                    <a:pt x="211" y="159"/>
                  </a:lnTo>
                  <a:lnTo>
                    <a:pt x="211" y="754"/>
                  </a:lnTo>
                  <a:lnTo>
                    <a:pt x="390" y="754"/>
                  </a:lnTo>
                  <a:lnTo>
                    <a:pt x="390" y="159"/>
                  </a:lnTo>
                  <a:lnTo>
                    <a:pt x="601" y="159"/>
                  </a:lnTo>
                  <a:lnTo>
                    <a:pt x="601" y="0"/>
                  </a:lnTo>
                  <a:lnTo>
                    <a:pt x="0" y="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black">
            <a:xfrm>
              <a:off x="7344921" y="5526827"/>
              <a:ext cx="362652" cy="474721"/>
            </a:xfrm>
            <a:custGeom>
              <a:avLst/>
              <a:gdLst>
                <a:gd name="T0" fmla="*/ 440 w 576"/>
                <a:gd name="T1" fmla="*/ 0 h 754"/>
                <a:gd name="T2" fmla="*/ 139 w 576"/>
                <a:gd name="T3" fmla="*/ 0 h 754"/>
                <a:gd name="T4" fmla="*/ 0 w 576"/>
                <a:gd name="T5" fmla="*/ 138 h 754"/>
                <a:gd name="T6" fmla="*/ 0 w 576"/>
                <a:gd name="T7" fmla="*/ 616 h 754"/>
                <a:gd name="T8" fmla="*/ 139 w 576"/>
                <a:gd name="T9" fmla="*/ 754 h 754"/>
                <a:gd name="T10" fmla="*/ 440 w 576"/>
                <a:gd name="T11" fmla="*/ 754 h 754"/>
                <a:gd name="T12" fmla="*/ 576 w 576"/>
                <a:gd name="T13" fmla="*/ 616 h 754"/>
                <a:gd name="T14" fmla="*/ 576 w 576"/>
                <a:gd name="T15" fmla="*/ 138 h 754"/>
                <a:gd name="T16" fmla="*/ 440 w 576"/>
                <a:gd name="T17" fmla="*/ 0 h 754"/>
                <a:gd name="T18" fmla="*/ 400 w 576"/>
                <a:gd name="T19" fmla="*/ 560 h 754"/>
                <a:gd name="T20" fmla="*/ 367 w 576"/>
                <a:gd name="T21" fmla="*/ 595 h 754"/>
                <a:gd name="T22" fmla="*/ 210 w 576"/>
                <a:gd name="T23" fmla="*/ 595 h 754"/>
                <a:gd name="T24" fmla="*/ 177 w 576"/>
                <a:gd name="T25" fmla="*/ 560 h 754"/>
                <a:gd name="T26" fmla="*/ 177 w 576"/>
                <a:gd name="T27" fmla="*/ 194 h 754"/>
                <a:gd name="T28" fmla="*/ 212 w 576"/>
                <a:gd name="T29" fmla="*/ 159 h 754"/>
                <a:gd name="T30" fmla="*/ 367 w 576"/>
                <a:gd name="T31" fmla="*/ 159 h 754"/>
                <a:gd name="T32" fmla="*/ 400 w 576"/>
                <a:gd name="T33" fmla="*/ 194 h 754"/>
                <a:gd name="T34" fmla="*/ 400 w 576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6" h="754">
                  <a:moveTo>
                    <a:pt x="440" y="0"/>
                  </a:moveTo>
                  <a:lnTo>
                    <a:pt x="139" y="0"/>
                  </a:ln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6" y="616"/>
                  </a:lnTo>
                  <a:lnTo>
                    <a:pt x="576" y="138"/>
                  </a:lnTo>
                  <a:lnTo>
                    <a:pt x="440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0" y="595"/>
                  </a:lnTo>
                  <a:lnTo>
                    <a:pt x="177" y="560"/>
                  </a:lnTo>
                  <a:lnTo>
                    <a:pt x="177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black">
            <a:xfrm>
              <a:off x="6700836" y="4919889"/>
              <a:ext cx="404835" cy="474721"/>
            </a:xfrm>
            <a:custGeom>
              <a:avLst/>
              <a:gdLst>
                <a:gd name="T0" fmla="*/ 643 w 643"/>
                <a:gd name="T1" fmla="*/ 754 h 754"/>
                <a:gd name="T2" fmla="*/ 643 w 643"/>
                <a:gd name="T3" fmla="*/ 0 h 754"/>
                <a:gd name="T4" fmla="*/ 465 w 643"/>
                <a:gd name="T5" fmla="*/ 0 h 754"/>
                <a:gd name="T6" fmla="*/ 476 w 643"/>
                <a:gd name="T7" fmla="*/ 476 h 754"/>
                <a:gd name="T8" fmla="*/ 192 w 643"/>
                <a:gd name="T9" fmla="*/ 0 h 754"/>
                <a:gd name="T10" fmla="*/ 0 w 643"/>
                <a:gd name="T11" fmla="*/ 0 h 754"/>
                <a:gd name="T12" fmla="*/ 0 w 643"/>
                <a:gd name="T13" fmla="*/ 754 h 754"/>
                <a:gd name="T14" fmla="*/ 177 w 643"/>
                <a:gd name="T15" fmla="*/ 754 h 754"/>
                <a:gd name="T16" fmla="*/ 165 w 643"/>
                <a:gd name="T17" fmla="*/ 278 h 754"/>
                <a:gd name="T18" fmla="*/ 449 w 643"/>
                <a:gd name="T19" fmla="*/ 754 h 754"/>
                <a:gd name="T20" fmla="*/ 643 w 643"/>
                <a:gd name="T21" fmla="*/ 75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3" h="754">
                  <a:moveTo>
                    <a:pt x="643" y="754"/>
                  </a:moveTo>
                  <a:lnTo>
                    <a:pt x="643" y="0"/>
                  </a:lnTo>
                  <a:lnTo>
                    <a:pt x="465" y="0"/>
                  </a:lnTo>
                  <a:lnTo>
                    <a:pt x="476" y="476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754"/>
                  </a:lnTo>
                  <a:lnTo>
                    <a:pt x="177" y="754"/>
                  </a:lnTo>
                  <a:lnTo>
                    <a:pt x="165" y="278"/>
                  </a:lnTo>
                  <a:lnTo>
                    <a:pt x="449" y="754"/>
                  </a:lnTo>
                  <a:lnTo>
                    <a:pt x="643" y="7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17"/>
            <p:cNvSpPr>
              <a:spLocks noEditPoints="1"/>
            </p:cNvSpPr>
            <p:nvPr userDrawn="1"/>
          </p:nvSpPr>
          <p:spPr bwMode="black">
            <a:xfrm>
              <a:off x="5065755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138 h 756"/>
                <a:gd name="T6" fmla="*/ 439 w 578"/>
                <a:gd name="T7" fmla="*/ 0 h 756"/>
                <a:gd name="T8" fmla="*/ 138 w 578"/>
                <a:gd name="T9" fmla="*/ 0 h 756"/>
                <a:gd name="T10" fmla="*/ 0 w 578"/>
                <a:gd name="T11" fmla="*/ 138 h 756"/>
                <a:gd name="T12" fmla="*/ 0 w 578"/>
                <a:gd name="T13" fmla="*/ 618 h 756"/>
                <a:gd name="T14" fmla="*/ 138 w 578"/>
                <a:gd name="T15" fmla="*/ 756 h 756"/>
                <a:gd name="T16" fmla="*/ 439 w 578"/>
                <a:gd name="T17" fmla="*/ 756 h 756"/>
                <a:gd name="T18" fmla="*/ 178 w 578"/>
                <a:gd name="T19" fmla="*/ 194 h 756"/>
                <a:gd name="T20" fmla="*/ 211 w 578"/>
                <a:gd name="T21" fmla="*/ 161 h 756"/>
                <a:gd name="T22" fmla="*/ 366 w 578"/>
                <a:gd name="T23" fmla="*/ 161 h 756"/>
                <a:gd name="T24" fmla="*/ 399 w 578"/>
                <a:gd name="T25" fmla="*/ 194 h 756"/>
                <a:gd name="T26" fmla="*/ 399 w 578"/>
                <a:gd name="T27" fmla="*/ 562 h 756"/>
                <a:gd name="T28" fmla="*/ 366 w 578"/>
                <a:gd name="T29" fmla="*/ 595 h 756"/>
                <a:gd name="T30" fmla="*/ 209 w 578"/>
                <a:gd name="T31" fmla="*/ 595 h 756"/>
                <a:gd name="T32" fmla="*/ 178 w 578"/>
                <a:gd name="T33" fmla="*/ 562 h 756"/>
                <a:gd name="T34" fmla="*/ 178 w 578"/>
                <a:gd name="T35" fmla="*/ 194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138" y="0"/>
                  </a:lnTo>
                  <a:lnTo>
                    <a:pt x="0" y="138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39" y="756"/>
                  </a:lnTo>
                  <a:close/>
                  <a:moveTo>
                    <a:pt x="178" y="194"/>
                  </a:moveTo>
                  <a:lnTo>
                    <a:pt x="211" y="161"/>
                  </a:lnTo>
                  <a:lnTo>
                    <a:pt x="366" y="161"/>
                  </a:lnTo>
                  <a:lnTo>
                    <a:pt x="399" y="194"/>
                  </a:lnTo>
                  <a:lnTo>
                    <a:pt x="399" y="562"/>
                  </a:lnTo>
                  <a:lnTo>
                    <a:pt x="366" y="595"/>
                  </a:lnTo>
                  <a:lnTo>
                    <a:pt x="209" y="595"/>
                  </a:lnTo>
                  <a:lnTo>
                    <a:pt x="178" y="562"/>
                  </a:lnTo>
                  <a:lnTo>
                    <a:pt x="178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black">
            <a:xfrm>
              <a:off x="5918868" y="4919889"/>
              <a:ext cx="308506" cy="475981"/>
            </a:xfrm>
            <a:custGeom>
              <a:avLst/>
              <a:gdLst>
                <a:gd name="T0" fmla="*/ 490 w 490"/>
                <a:gd name="T1" fmla="*/ 595 h 756"/>
                <a:gd name="T2" fmla="*/ 179 w 490"/>
                <a:gd name="T3" fmla="*/ 595 h 756"/>
                <a:gd name="T4" fmla="*/ 179 w 490"/>
                <a:gd name="T5" fmla="*/ 0 h 756"/>
                <a:gd name="T6" fmla="*/ 0 w 490"/>
                <a:gd name="T7" fmla="*/ 0 h 756"/>
                <a:gd name="T8" fmla="*/ 0 w 490"/>
                <a:gd name="T9" fmla="*/ 756 h 756"/>
                <a:gd name="T10" fmla="*/ 490 w 490"/>
                <a:gd name="T11" fmla="*/ 756 h 756"/>
                <a:gd name="T12" fmla="*/ 490 w 490"/>
                <a:gd name="T13" fmla="*/ 59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6">
                  <a:moveTo>
                    <a:pt x="490" y="595"/>
                  </a:moveTo>
                  <a:lnTo>
                    <a:pt x="179" y="595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756"/>
                  </a:lnTo>
                  <a:lnTo>
                    <a:pt x="490" y="756"/>
                  </a:lnTo>
                  <a:lnTo>
                    <a:pt x="490" y="5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black">
            <a:xfrm>
              <a:off x="5487590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0 h 756"/>
                <a:gd name="T6" fmla="*/ 399 w 578"/>
                <a:gd name="T7" fmla="*/ 0 h 756"/>
                <a:gd name="T8" fmla="*/ 399 w 578"/>
                <a:gd name="T9" fmla="*/ 557 h 756"/>
                <a:gd name="T10" fmla="*/ 366 w 578"/>
                <a:gd name="T11" fmla="*/ 589 h 756"/>
                <a:gd name="T12" fmla="*/ 211 w 578"/>
                <a:gd name="T13" fmla="*/ 589 h 756"/>
                <a:gd name="T14" fmla="*/ 176 w 578"/>
                <a:gd name="T15" fmla="*/ 557 h 756"/>
                <a:gd name="T16" fmla="*/ 176 w 578"/>
                <a:gd name="T17" fmla="*/ 0 h 756"/>
                <a:gd name="T18" fmla="*/ 0 w 578"/>
                <a:gd name="T19" fmla="*/ 0 h 756"/>
                <a:gd name="T20" fmla="*/ 0 w 578"/>
                <a:gd name="T21" fmla="*/ 618 h 756"/>
                <a:gd name="T22" fmla="*/ 136 w 578"/>
                <a:gd name="T23" fmla="*/ 756 h 756"/>
                <a:gd name="T24" fmla="*/ 439 w 578"/>
                <a:gd name="T2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6" y="589"/>
                  </a:lnTo>
                  <a:lnTo>
                    <a:pt x="211" y="589"/>
                  </a:lnTo>
                  <a:lnTo>
                    <a:pt x="176" y="557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6" y="756"/>
                  </a:lnTo>
                  <a:lnTo>
                    <a:pt x="439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20"/>
            <p:cNvSpPr>
              <a:spLocks/>
            </p:cNvSpPr>
            <p:nvPr userDrawn="1"/>
          </p:nvSpPr>
          <p:spPr bwMode="black">
            <a:xfrm>
              <a:off x="6267039" y="4919889"/>
              <a:ext cx="363911" cy="475981"/>
            </a:xfrm>
            <a:custGeom>
              <a:avLst/>
              <a:gdLst>
                <a:gd name="T0" fmla="*/ 578 w 578"/>
                <a:gd name="T1" fmla="*/ 618 h 756"/>
                <a:gd name="T2" fmla="*/ 578 w 578"/>
                <a:gd name="T3" fmla="*/ 0 h 756"/>
                <a:gd name="T4" fmla="*/ 399 w 578"/>
                <a:gd name="T5" fmla="*/ 0 h 756"/>
                <a:gd name="T6" fmla="*/ 399 w 578"/>
                <a:gd name="T7" fmla="*/ 557 h 756"/>
                <a:gd name="T8" fmla="*/ 367 w 578"/>
                <a:gd name="T9" fmla="*/ 589 h 756"/>
                <a:gd name="T10" fmla="*/ 211 w 578"/>
                <a:gd name="T11" fmla="*/ 589 h 756"/>
                <a:gd name="T12" fmla="*/ 179 w 578"/>
                <a:gd name="T13" fmla="*/ 557 h 756"/>
                <a:gd name="T14" fmla="*/ 179 w 578"/>
                <a:gd name="T15" fmla="*/ 0 h 756"/>
                <a:gd name="T16" fmla="*/ 0 w 578"/>
                <a:gd name="T17" fmla="*/ 0 h 756"/>
                <a:gd name="T18" fmla="*/ 0 w 578"/>
                <a:gd name="T19" fmla="*/ 618 h 756"/>
                <a:gd name="T20" fmla="*/ 138 w 578"/>
                <a:gd name="T21" fmla="*/ 756 h 756"/>
                <a:gd name="T22" fmla="*/ 440 w 578"/>
                <a:gd name="T23" fmla="*/ 756 h 756"/>
                <a:gd name="T24" fmla="*/ 578 w 578"/>
                <a:gd name="T25" fmla="*/ 618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578" y="618"/>
                  </a:move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7" y="589"/>
                  </a:lnTo>
                  <a:lnTo>
                    <a:pt x="211" y="589"/>
                  </a:lnTo>
                  <a:lnTo>
                    <a:pt x="179" y="557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40" y="756"/>
                  </a:lnTo>
                  <a:lnTo>
                    <a:pt x="578" y="6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63387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Ryhmä 27"/>
          <p:cNvGrpSpPr>
            <a:grpSpLocks noChangeAspect="1"/>
          </p:cNvGrpSpPr>
          <p:nvPr userDrawn="1"/>
        </p:nvGrpSpPr>
        <p:grpSpPr bwMode="black">
          <a:xfrm>
            <a:off x="1793269" y="908720"/>
            <a:ext cx="2937690" cy="4770000"/>
            <a:chOff x="4463854" y="734641"/>
            <a:chExt cx="3243719" cy="5266907"/>
          </a:xfrm>
        </p:grpSpPr>
        <p:sp>
          <p:nvSpPr>
            <p:cNvPr id="29" name="Freeform 6"/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7"/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9"/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6"/>
            <p:cNvSpPr>
              <a:spLocks noEditPoints="1"/>
            </p:cNvSpPr>
            <p:nvPr userDrawn="1"/>
          </p:nvSpPr>
          <p:spPr bwMode="black">
            <a:xfrm>
              <a:off x="4796285" y="2225184"/>
              <a:ext cx="2578857" cy="2173393"/>
            </a:xfrm>
            <a:custGeom>
              <a:avLst/>
              <a:gdLst>
                <a:gd name="T0" fmla="*/ 887 w 4096"/>
                <a:gd name="T1" fmla="*/ 2054 h 3452"/>
                <a:gd name="T2" fmla="*/ 1042 w 4096"/>
                <a:gd name="T3" fmla="*/ 3452 h 3452"/>
                <a:gd name="T4" fmla="*/ 3054 w 4096"/>
                <a:gd name="T5" fmla="*/ 3452 h 3452"/>
                <a:gd name="T6" fmla="*/ 3209 w 4096"/>
                <a:gd name="T7" fmla="*/ 2054 h 3452"/>
                <a:gd name="T8" fmla="*/ 3526 w 4096"/>
                <a:gd name="T9" fmla="*/ 2054 h 3452"/>
                <a:gd name="T10" fmla="*/ 4096 w 4096"/>
                <a:gd name="T11" fmla="*/ 2054 h 3452"/>
                <a:gd name="T12" fmla="*/ 4096 w 4096"/>
                <a:gd name="T13" fmla="*/ 0 h 3452"/>
                <a:gd name="T14" fmla="*/ 2958 w 4096"/>
                <a:gd name="T15" fmla="*/ 0 h 3452"/>
                <a:gd name="T16" fmla="*/ 2958 w 4096"/>
                <a:gd name="T17" fmla="*/ 165 h 3452"/>
                <a:gd name="T18" fmla="*/ 2958 w 4096"/>
                <a:gd name="T19" fmla="*/ 791 h 3452"/>
                <a:gd name="T20" fmla="*/ 2616 w 4096"/>
                <a:gd name="T21" fmla="*/ 791 h 3452"/>
                <a:gd name="T22" fmla="*/ 2616 w 4096"/>
                <a:gd name="T23" fmla="*/ 0 h 3452"/>
                <a:gd name="T24" fmla="*/ 1480 w 4096"/>
                <a:gd name="T25" fmla="*/ 0 h 3452"/>
                <a:gd name="T26" fmla="*/ 1480 w 4096"/>
                <a:gd name="T27" fmla="*/ 791 h 3452"/>
                <a:gd name="T28" fmla="*/ 1138 w 4096"/>
                <a:gd name="T29" fmla="*/ 791 h 3452"/>
                <a:gd name="T30" fmla="*/ 1138 w 4096"/>
                <a:gd name="T31" fmla="*/ 0 h 3452"/>
                <a:gd name="T32" fmla="*/ 0 w 4096"/>
                <a:gd name="T33" fmla="*/ 0 h 3452"/>
                <a:gd name="T34" fmla="*/ 0 w 4096"/>
                <a:gd name="T35" fmla="*/ 2054 h 3452"/>
                <a:gd name="T36" fmla="*/ 631 w 4096"/>
                <a:gd name="T37" fmla="*/ 2054 h 3452"/>
                <a:gd name="T38" fmla="*/ 887 w 4096"/>
                <a:gd name="T39" fmla="*/ 2054 h 3452"/>
                <a:gd name="T40" fmla="*/ 334 w 4096"/>
                <a:gd name="T41" fmla="*/ 332 h 3452"/>
                <a:gd name="T42" fmla="*/ 804 w 4096"/>
                <a:gd name="T43" fmla="*/ 332 h 3452"/>
                <a:gd name="T44" fmla="*/ 804 w 4096"/>
                <a:gd name="T45" fmla="*/ 1123 h 3452"/>
                <a:gd name="T46" fmla="*/ 1036 w 4096"/>
                <a:gd name="T47" fmla="*/ 1123 h 3452"/>
                <a:gd name="T48" fmla="*/ 1812 w 4096"/>
                <a:gd name="T49" fmla="*/ 1123 h 3452"/>
                <a:gd name="T50" fmla="*/ 1812 w 4096"/>
                <a:gd name="T51" fmla="*/ 332 h 3452"/>
                <a:gd name="T52" fmla="*/ 2284 w 4096"/>
                <a:gd name="T53" fmla="*/ 332 h 3452"/>
                <a:gd name="T54" fmla="*/ 2284 w 4096"/>
                <a:gd name="T55" fmla="*/ 1123 h 3452"/>
                <a:gd name="T56" fmla="*/ 2513 w 4096"/>
                <a:gd name="T57" fmla="*/ 1123 h 3452"/>
                <a:gd name="T58" fmla="*/ 3060 w 4096"/>
                <a:gd name="T59" fmla="*/ 1123 h 3452"/>
                <a:gd name="T60" fmla="*/ 3292 w 4096"/>
                <a:gd name="T61" fmla="*/ 1123 h 3452"/>
                <a:gd name="T62" fmla="*/ 3292 w 4096"/>
                <a:gd name="T63" fmla="*/ 332 h 3452"/>
                <a:gd name="T64" fmla="*/ 3762 w 4096"/>
                <a:gd name="T65" fmla="*/ 332 h 3452"/>
                <a:gd name="T66" fmla="*/ 3762 w 4096"/>
                <a:gd name="T67" fmla="*/ 1720 h 3452"/>
                <a:gd name="T68" fmla="*/ 3526 w 4096"/>
                <a:gd name="T69" fmla="*/ 1720 h 3452"/>
                <a:gd name="T70" fmla="*/ 3125 w 4096"/>
                <a:gd name="T71" fmla="*/ 1720 h 3452"/>
                <a:gd name="T72" fmla="*/ 2910 w 4096"/>
                <a:gd name="T73" fmla="*/ 1720 h 3452"/>
                <a:gd name="T74" fmla="*/ 2754 w 4096"/>
                <a:gd name="T75" fmla="*/ 3120 h 3452"/>
                <a:gd name="T76" fmla="*/ 1342 w 4096"/>
                <a:gd name="T77" fmla="*/ 3120 h 3452"/>
                <a:gd name="T78" fmla="*/ 1184 w 4096"/>
                <a:gd name="T79" fmla="*/ 1720 h 3452"/>
                <a:gd name="T80" fmla="*/ 971 w 4096"/>
                <a:gd name="T81" fmla="*/ 1720 h 3452"/>
                <a:gd name="T82" fmla="*/ 631 w 4096"/>
                <a:gd name="T83" fmla="*/ 1720 h 3452"/>
                <a:gd name="T84" fmla="*/ 334 w 4096"/>
                <a:gd name="T85" fmla="*/ 1720 h 3452"/>
                <a:gd name="T86" fmla="*/ 334 w 4096"/>
                <a:gd name="T87" fmla="*/ 332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6" h="3452">
                  <a:moveTo>
                    <a:pt x="887" y="2054"/>
                  </a:moveTo>
                  <a:lnTo>
                    <a:pt x="1042" y="3452"/>
                  </a:lnTo>
                  <a:lnTo>
                    <a:pt x="3054" y="3452"/>
                  </a:lnTo>
                  <a:lnTo>
                    <a:pt x="3209" y="2054"/>
                  </a:lnTo>
                  <a:lnTo>
                    <a:pt x="3526" y="2054"/>
                  </a:lnTo>
                  <a:lnTo>
                    <a:pt x="4096" y="2054"/>
                  </a:lnTo>
                  <a:lnTo>
                    <a:pt x="4096" y="0"/>
                  </a:lnTo>
                  <a:lnTo>
                    <a:pt x="2958" y="0"/>
                  </a:lnTo>
                  <a:lnTo>
                    <a:pt x="2958" y="165"/>
                  </a:lnTo>
                  <a:lnTo>
                    <a:pt x="2958" y="791"/>
                  </a:lnTo>
                  <a:lnTo>
                    <a:pt x="2616" y="791"/>
                  </a:lnTo>
                  <a:lnTo>
                    <a:pt x="2616" y="0"/>
                  </a:lnTo>
                  <a:lnTo>
                    <a:pt x="1480" y="0"/>
                  </a:lnTo>
                  <a:lnTo>
                    <a:pt x="1480" y="791"/>
                  </a:lnTo>
                  <a:lnTo>
                    <a:pt x="1138" y="791"/>
                  </a:lnTo>
                  <a:lnTo>
                    <a:pt x="1138" y="0"/>
                  </a:lnTo>
                  <a:lnTo>
                    <a:pt x="0" y="0"/>
                  </a:lnTo>
                  <a:lnTo>
                    <a:pt x="0" y="2054"/>
                  </a:lnTo>
                  <a:lnTo>
                    <a:pt x="631" y="2054"/>
                  </a:lnTo>
                  <a:lnTo>
                    <a:pt x="887" y="2054"/>
                  </a:lnTo>
                  <a:close/>
                  <a:moveTo>
                    <a:pt x="334" y="332"/>
                  </a:moveTo>
                  <a:lnTo>
                    <a:pt x="804" y="332"/>
                  </a:lnTo>
                  <a:lnTo>
                    <a:pt x="804" y="1123"/>
                  </a:lnTo>
                  <a:lnTo>
                    <a:pt x="1036" y="1123"/>
                  </a:lnTo>
                  <a:lnTo>
                    <a:pt x="1812" y="1123"/>
                  </a:lnTo>
                  <a:lnTo>
                    <a:pt x="1812" y="332"/>
                  </a:lnTo>
                  <a:lnTo>
                    <a:pt x="2284" y="332"/>
                  </a:lnTo>
                  <a:lnTo>
                    <a:pt x="2284" y="1123"/>
                  </a:lnTo>
                  <a:lnTo>
                    <a:pt x="2513" y="1123"/>
                  </a:lnTo>
                  <a:lnTo>
                    <a:pt x="3060" y="1123"/>
                  </a:lnTo>
                  <a:lnTo>
                    <a:pt x="3292" y="1123"/>
                  </a:lnTo>
                  <a:lnTo>
                    <a:pt x="3292" y="332"/>
                  </a:lnTo>
                  <a:lnTo>
                    <a:pt x="3762" y="332"/>
                  </a:lnTo>
                  <a:lnTo>
                    <a:pt x="3762" y="1720"/>
                  </a:lnTo>
                  <a:lnTo>
                    <a:pt x="3526" y="1720"/>
                  </a:lnTo>
                  <a:lnTo>
                    <a:pt x="3125" y="1720"/>
                  </a:lnTo>
                  <a:lnTo>
                    <a:pt x="2910" y="1720"/>
                  </a:lnTo>
                  <a:lnTo>
                    <a:pt x="2754" y="3120"/>
                  </a:lnTo>
                  <a:lnTo>
                    <a:pt x="1342" y="3120"/>
                  </a:lnTo>
                  <a:lnTo>
                    <a:pt x="1184" y="1720"/>
                  </a:lnTo>
                  <a:lnTo>
                    <a:pt x="971" y="1720"/>
                  </a:lnTo>
                  <a:lnTo>
                    <a:pt x="631" y="1720"/>
                  </a:lnTo>
                  <a:lnTo>
                    <a:pt x="334" y="1720"/>
                  </a:lnTo>
                  <a:lnTo>
                    <a:pt x="334" y="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black">
            <a:xfrm>
              <a:off x="4463854" y="5526827"/>
              <a:ext cx="467796" cy="474721"/>
            </a:xfrm>
            <a:custGeom>
              <a:avLst/>
              <a:gdLst>
                <a:gd name="T0" fmla="*/ 372 w 743"/>
                <a:gd name="T1" fmla="*/ 349 h 754"/>
                <a:gd name="T2" fmla="*/ 368 w 743"/>
                <a:gd name="T3" fmla="*/ 349 h 754"/>
                <a:gd name="T4" fmla="*/ 199 w 743"/>
                <a:gd name="T5" fmla="*/ 0 h 754"/>
                <a:gd name="T6" fmla="*/ 0 w 743"/>
                <a:gd name="T7" fmla="*/ 0 h 754"/>
                <a:gd name="T8" fmla="*/ 276 w 743"/>
                <a:gd name="T9" fmla="*/ 522 h 754"/>
                <a:gd name="T10" fmla="*/ 276 w 743"/>
                <a:gd name="T11" fmla="*/ 754 h 754"/>
                <a:gd name="T12" fmla="*/ 464 w 743"/>
                <a:gd name="T13" fmla="*/ 754 h 754"/>
                <a:gd name="T14" fmla="*/ 464 w 743"/>
                <a:gd name="T15" fmla="*/ 522 h 754"/>
                <a:gd name="T16" fmla="*/ 743 w 743"/>
                <a:gd name="T17" fmla="*/ 0 h 754"/>
                <a:gd name="T18" fmla="*/ 541 w 743"/>
                <a:gd name="T19" fmla="*/ 0 h 754"/>
                <a:gd name="T20" fmla="*/ 372 w 743"/>
                <a:gd name="T21" fmla="*/ 34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3" h="754">
                  <a:moveTo>
                    <a:pt x="372" y="349"/>
                  </a:moveTo>
                  <a:lnTo>
                    <a:pt x="368" y="349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276" y="522"/>
                  </a:lnTo>
                  <a:lnTo>
                    <a:pt x="276" y="754"/>
                  </a:lnTo>
                  <a:lnTo>
                    <a:pt x="464" y="754"/>
                  </a:lnTo>
                  <a:lnTo>
                    <a:pt x="464" y="522"/>
                  </a:lnTo>
                  <a:lnTo>
                    <a:pt x="743" y="0"/>
                  </a:lnTo>
                  <a:lnTo>
                    <a:pt x="541" y="0"/>
                  </a:lnTo>
                  <a:lnTo>
                    <a:pt x="372" y="3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black">
            <a:xfrm>
              <a:off x="4962500" y="5526827"/>
              <a:ext cx="308506" cy="474721"/>
            </a:xfrm>
            <a:custGeom>
              <a:avLst/>
              <a:gdLst>
                <a:gd name="T0" fmla="*/ 179 w 490"/>
                <a:gd name="T1" fmla="*/ 0 h 754"/>
                <a:gd name="T2" fmla="*/ 0 w 490"/>
                <a:gd name="T3" fmla="*/ 0 h 754"/>
                <a:gd name="T4" fmla="*/ 0 w 490"/>
                <a:gd name="T5" fmla="*/ 754 h 754"/>
                <a:gd name="T6" fmla="*/ 490 w 490"/>
                <a:gd name="T7" fmla="*/ 754 h 754"/>
                <a:gd name="T8" fmla="*/ 490 w 490"/>
                <a:gd name="T9" fmla="*/ 595 h 754"/>
                <a:gd name="T10" fmla="*/ 179 w 490"/>
                <a:gd name="T11" fmla="*/ 595 h 754"/>
                <a:gd name="T12" fmla="*/ 179 w 490"/>
                <a:gd name="T13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4">
                  <a:moveTo>
                    <a:pt x="179" y="0"/>
                  </a:moveTo>
                  <a:lnTo>
                    <a:pt x="0" y="0"/>
                  </a:lnTo>
                  <a:lnTo>
                    <a:pt x="0" y="754"/>
                  </a:lnTo>
                  <a:lnTo>
                    <a:pt x="490" y="754"/>
                  </a:lnTo>
                  <a:lnTo>
                    <a:pt x="490" y="595"/>
                  </a:lnTo>
                  <a:lnTo>
                    <a:pt x="179" y="59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Rectangle 9"/>
            <p:cNvSpPr>
              <a:spLocks noChangeArrowheads="1"/>
            </p:cNvSpPr>
            <p:nvPr userDrawn="1"/>
          </p:nvSpPr>
          <p:spPr bwMode="black">
            <a:xfrm>
              <a:off x="5326411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10"/>
            <p:cNvSpPr>
              <a:spLocks noEditPoints="1"/>
            </p:cNvSpPr>
            <p:nvPr userDrawn="1"/>
          </p:nvSpPr>
          <p:spPr bwMode="black">
            <a:xfrm>
              <a:off x="5506478" y="5526827"/>
              <a:ext cx="363911" cy="474721"/>
            </a:xfrm>
            <a:custGeom>
              <a:avLst/>
              <a:gdLst>
                <a:gd name="T0" fmla="*/ 139 w 578"/>
                <a:gd name="T1" fmla="*/ 0 h 754"/>
                <a:gd name="T2" fmla="*/ 0 w 578"/>
                <a:gd name="T3" fmla="*/ 138 h 754"/>
                <a:gd name="T4" fmla="*/ 0 w 578"/>
                <a:gd name="T5" fmla="*/ 616 h 754"/>
                <a:gd name="T6" fmla="*/ 139 w 578"/>
                <a:gd name="T7" fmla="*/ 754 h 754"/>
                <a:gd name="T8" fmla="*/ 440 w 578"/>
                <a:gd name="T9" fmla="*/ 754 h 754"/>
                <a:gd name="T10" fmla="*/ 578 w 578"/>
                <a:gd name="T11" fmla="*/ 616 h 754"/>
                <a:gd name="T12" fmla="*/ 578 w 578"/>
                <a:gd name="T13" fmla="*/ 138 h 754"/>
                <a:gd name="T14" fmla="*/ 440 w 578"/>
                <a:gd name="T15" fmla="*/ 0 h 754"/>
                <a:gd name="T16" fmla="*/ 139 w 578"/>
                <a:gd name="T17" fmla="*/ 0 h 754"/>
                <a:gd name="T18" fmla="*/ 400 w 578"/>
                <a:gd name="T19" fmla="*/ 560 h 754"/>
                <a:gd name="T20" fmla="*/ 367 w 578"/>
                <a:gd name="T21" fmla="*/ 595 h 754"/>
                <a:gd name="T22" fmla="*/ 212 w 578"/>
                <a:gd name="T23" fmla="*/ 595 h 754"/>
                <a:gd name="T24" fmla="*/ 179 w 578"/>
                <a:gd name="T25" fmla="*/ 560 h 754"/>
                <a:gd name="T26" fmla="*/ 179 w 578"/>
                <a:gd name="T27" fmla="*/ 194 h 754"/>
                <a:gd name="T28" fmla="*/ 212 w 578"/>
                <a:gd name="T29" fmla="*/ 159 h 754"/>
                <a:gd name="T30" fmla="*/ 367 w 578"/>
                <a:gd name="T31" fmla="*/ 159 h 754"/>
                <a:gd name="T32" fmla="*/ 400 w 578"/>
                <a:gd name="T33" fmla="*/ 194 h 754"/>
                <a:gd name="T34" fmla="*/ 400 w 578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4">
                  <a:moveTo>
                    <a:pt x="139" y="0"/>
                  </a:move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8" y="616"/>
                  </a:lnTo>
                  <a:lnTo>
                    <a:pt x="578" y="138"/>
                  </a:lnTo>
                  <a:lnTo>
                    <a:pt x="440" y="0"/>
                  </a:lnTo>
                  <a:lnTo>
                    <a:pt x="139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2" y="595"/>
                  </a:lnTo>
                  <a:lnTo>
                    <a:pt x="179" y="560"/>
                  </a:lnTo>
                  <a:lnTo>
                    <a:pt x="179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11"/>
            <p:cNvSpPr>
              <a:spLocks noEditPoints="1"/>
            </p:cNvSpPr>
            <p:nvPr userDrawn="1"/>
          </p:nvSpPr>
          <p:spPr bwMode="black">
            <a:xfrm>
              <a:off x="5939645" y="5526827"/>
              <a:ext cx="363911" cy="474721"/>
            </a:xfrm>
            <a:custGeom>
              <a:avLst/>
              <a:gdLst>
                <a:gd name="T0" fmla="*/ 0 w 578"/>
                <a:gd name="T1" fmla="*/ 0 h 754"/>
                <a:gd name="T2" fmla="*/ 0 w 578"/>
                <a:gd name="T3" fmla="*/ 754 h 754"/>
                <a:gd name="T4" fmla="*/ 178 w 578"/>
                <a:gd name="T5" fmla="*/ 754 h 754"/>
                <a:gd name="T6" fmla="*/ 178 w 578"/>
                <a:gd name="T7" fmla="*/ 535 h 754"/>
                <a:gd name="T8" fmla="*/ 439 w 578"/>
                <a:gd name="T9" fmla="*/ 535 h 754"/>
                <a:gd name="T10" fmla="*/ 578 w 578"/>
                <a:gd name="T11" fmla="*/ 397 h 754"/>
                <a:gd name="T12" fmla="*/ 578 w 578"/>
                <a:gd name="T13" fmla="*/ 138 h 754"/>
                <a:gd name="T14" fmla="*/ 439 w 578"/>
                <a:gd name="T15" fmla="*/ 0 h 754"/>
                <a:gd name="T16" fmla="*/ 0 w 578"/>
                <a:gd name="T17" fmla="*/ 0 h 754"/>
                <a:gd name="T18" fmla="*/ 399 w 578"/>
                <a:gd name="T19" fmla="*/ 343 h 754"/>
                <a:gd name="T20" fmla="*/ 368 w 578"/>
                <a:gd name="T21" fmla="*/ 376 h 754"/>
                <a:gd name="T22" fmla="*/ 178 w 578"/>
                <a:gd name="T23" fmla="*/ 376 h 754"/>
                <a:gd name="T24" fmla="*/ 178 w 578"/>
                <a:gd name="T25" fmla="*/ 159 h 754"/>
                <a:gd name="T26" fmla="*/ 366 w 578"/>
                <a:gd name="T27" fmla="*/ 159 h 754"/>
                <a:gd name="T28" fmla="*/ 399 w 578"/>
                <a:gd name="T29" fmla="*/ 194 h 754"/>
                <a:gd name="T30" fmla="*/ 399 w 578"/>
                <a:gd name="T31" fmla="*/ 34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8" h="754">
                  <a:moveTo>
                    <a:pt x="0" y="0"/>
                  </a:moveTo>
                  <a:lnTo>
                    <a:pt x="0" y="754"/>
                  </a:lnTo>
                  <a:lnTo>
                    <a:pt x="178" y="754"/>
                  </a:lnTo>
                  <a:lnTo>
                    <a:pt x="178" y="535"/>
                  </a:lnTo>
                  <a:lnTo>
                    <a:pt x="439" y="535"/>
                  </a:lnTo>
                  <a:lnTo>
                    <a:pt x="578" y="397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0" y="0"/>
                  </a:lnTo>
                  <a:close/>
                  <a:moveTo>
                    <a:pt x="399" y="343"/>
                  </a:moveTo>
                  <a:lnTo>
                    <a:pt x="368" y="376"/>
                  </a:lnTo>
                  <a:lnTo>
                    <a:pt x="178" y="376"/>
                  </a:lnTo>
                  <a:lnTo>
                    <a:pt x="178" y="159"/>
                  </a:lnTo>
                  <a:lnTo>
                    <a:pt x="366" y="159"/>
                  </a:lnTo>
                  <a:lnTo>
                    <a:pt x="399" y="194"/>
                  </a:lnTo>
                  <a:lnTo>
                    <a:pt x="399" y="3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Rectangle 12"/>
            <p:cNvSpPr>
              <a:spLocks noChangeArrowheads="1"/>
            </p:cNvSpPr>
            <p:nvPr userDrawn="1"/>
          </p:nvSpPr>
          <p:spPr bwMode="black">
            <a:xfrm>
              <a:off x="6365887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black">
            <a:xfrm>
              <a:off x="6536510" y="5526827"/>
              <a:ext cx="358874" cy="474721"/>
            </a:xfrm>
            <a:custGeom>
              <a:avLst/>
              <a:gdLst>
                <a:gd name="T0" fmla="*/ 192 w 570"/>
                <a:gd name="T1" fmla="*/ 265 h 754"/>
                <a:gd name="T2" fmla="*/ 192 w 570"/>
                <a:gd name="T3" fmla="*/ 194 h 754"/>
                <a:gd name="T4" fmla="*/ 227 w 570"/>
                <a:gd name="T5" fmla="*/ 159 h 754"/>
                <a:gd name="T6" fmla="*/ 555 w 570"/>
                <a:gd name="T7" fmla="*/ 159 h 754"/>
                <a:gd name="T8" fmla="*/ 555 w 570"/>
                <a:gd name="T9" fmla="*/ 0 h 754"/>
                <a:gd name="T10" fmla="*/ 154 w 570"/>
                <a:gd name="T11" fmla="*/ 0 h 754"/>
                <a:gd name="T12" fmla="*/ 15 w 570"/>
                <a:gd name="T13" fmla="*/ 138 h 754"/>
                <a:gd name="T14" fmla="*/ 15 w 570"/>
                <a:gd name="T15" fmla="*/ 315 h 754"/>
                <a:gd name="T16" fmla="*/ 94 w 570"/>
                <a:gd name="T17" fmla="*/ 409 h 754"/>
                <a:gd name="T18" fmla="*/ 392 w 570"/>
                <a:gd name="T19" fmla="*/ 489 h 754"/>
                <a:gd name="T20" fmla="*/ 392 w 570"/>
                <a:gd name="T21" fmla="*/ 560 h 754"/>
                <a:gd name="T22" fmla="*/ 359 w 570"/>
                <a:gd name="T23" fmla="*/ 595 h 754"/>
                <a:gd name="T24" fmla="*/ 0 w 570"/>
                <a:gd name="T25" fmla="*/ 595 h 754"/>
                <a:gd name="T26" fmla="*/ 0 w 570"/>
                <a:gd name="T27" fmla="*/ 754 h 754"/>
                <a:gd name="T28" fmla="*/ 432 w 570"/>
                <a:gd name="T29" fmla="*/ 754 h 754"/>
                <a:gd name="T30" fmla="*/ 570 w 570"/>
                <a:gd name="T31" fmla="*/ 616 h 754"/>
                <a:gd name="T32" fmla="*/ 570 w 570"/>
                <a:gd name="T33" fmla="*/ 439 h 754"/>
                <a:gd name="T34" fmla="*/ 492 w 570"/>
                <a:gd name="T35" fmla="*/ 345 h 754"/>
                <a:gd name="T36" fmla="*/ 192 w 570"/>
                <a:gd name="T37" fmla="*/ 26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0" h="754">
                  <a:moveTo>
                    <a:pt x="192" y="265"/>
                  </a:moveTo>
                  <a:lnTo>
                    <a:pt x="192" y="194"/>
                  </a:lnTo>
                  <a:lnTo>
                    <a:pt x="227" y="159"/>
                  </a:lnTo>
                  <a:lnTo>
                    <a:pt x="555" y="159"/>
                  </a:lnTo>
                  <a:lnTo>
                    <a:pt x="555" y="0"/>
                  </a:lnTo>
                  <a:lnTo>
                    <a:pt x="154" y="0"/>
                  </a:lnTo>
                  <a:lnTo>
                    <a:pt x="15" y="138"/>
                  </a:lnTo>
                  <a:lnTo>
                    <a:pt x="15" y="315"/>
                  </a:lnTo>
                  <a:lnTo>
                    <a:pt x="94" y="409"/>
                  </a:lnTo>
                  <a:lnTo>
                    <a:pt x="392" y="489"/>
                  </a:lnTo>
                  <a:lnTo>
                    <a:pt x="392" y="560"/>
                  </a:lnTo>
                  <a:lnTo>
                    <a:pt x="359" y="595"/>
                  </a:lnTo>
                  <a:lnTo>
                    <a:pt x="0" y="595"/>
                  </a:lnTo>
                  <a:lnTo>
                    <a:pt x="0" y="754"/>
                  </a:lnTo>
                  <a:lnTo>
                    <a:pt x="432" y="754"/>
                  </a:lnTo>
                  <a:lnTo>
                    <a:pt x="570" y="616"/>
                  </a:lnTo>
                  <a:lnTo>
                    <a:pt x="570" y="439"/>
                  </a:lnTo>
                  <a:lnTo>
                    <a:pt x="492" y="345"/>
                  </a:lnTo>
                  <a:lnTo>
                    <a:pt x="192" y="2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black">
            <a:xfrm>
              <a:off x="6925605" y="5526827"/>
              <a:ext cx="378392" cy="474721"/>
            </a:xfrm>
            <a:custGeom>
              <a:avLst/>
              <a:gdLst>
                <a:gd name="T0" fmla="*/ 0 w 601"/>
                <a:gd name="T1" fmla="*/ 159 h 754"/>
                <a:gd name="T2" fmla="*/ 211 w 601"/>
                <a:gd name="T3" fmla="*/ 159 h 754"/>
                <a:gd name="T4" fmla="*/ 211 w 601"/>
                <a:gd name="T5" fmla="*/ 754 h 754"/>
                <a:gd name="T6" fmla="*/ 390 w 601"/>
                <a:gd name="T7" fmla="*/ 754 h 754"/>
                <a:gd name="T8" fmla="*/ 390 w 601"/>
                <a:gd name="T9" fmla="*/ 159 h 754"/>
                <a:gd name="T10" fmla="*/ 601 w 601"/>
                <a:gd name="T11" fmla="*/ 159 h 754"/>
                <a:gd name="T12" fmla="*/ 601 w 601"/>
                <a:gd name="T13" fmla="*/ 0 h 754"/>
                <a:gd name="T14" fmla="*/ 0 w 601"/>
                <a:gd name="T15" fmla="*/ 0 h 754"/>
                <a:gd name="T16" fmla="*/ 0 w 601"/>
                <a:gd name="T17" fmla="*/ 15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1" h="754">
                  <a:moveTo>
                    <a:pt x="0" y="159"/>
                  </a:moveTo>
                  <a:lnTo>
                    <a:pt x="211" y="159"/>
                  </a:lnTo>
                  <a:lnTo>
                    <a:pt x="211" y="754"/>
                  </a:lnTo>
                  <a:lnTo>
                    <a:pt x="390" y="754"/>
                  </a:lnTo>
                  <a:lnTo>
                    <a:pt x="390" y="159"/>
                  </a:lnTo>
                  <a:lnTo>
                    <a:pt x="601" y="159"/>
                  </a:lnTo>
                  <a:lnTo>
                    <a:pt x="601" y="0"/>
                  </a:lnTo>
                  <a:lnTo>
                    <a:pt x="0" y="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black">
            <a:xfrm>
              <a:off x="7344921" y="5526827"/>
              <a:ext cx="362652" cy="474721"/>
            </a:xfrm>
            <a:custGeom>
              <a:avLst/>
              <a:gdLst>
                <a:gd name="T0" fmla="*/ 440 w 576"/>
                <a:gd name="T1" fmla="*/ 0 h 754"/>
                <a:gd name="T2" fmla="*/ 139 w 576"/>
                <a:gd name="T3" fmla="*/ 0 h 754"/>
                <a:gd name="T4" fmla="*/ 0 w 576"/>
                <a:gd name="T5" fmla="*/ 138 h 754"/>
                <a:gd name="T6" fmla="*/ 0 w 576"/>
                <a:gd name="T7" fmla="*/ 616 h 754"/>
                <a:gd name="T8" fmla="*/ 139 w 576"/>
                <a:gd name="T9" fmla="*/ 754 h 754"/>
                <a:gd name="T10" fmla="*/ 440 w 576"/>
                <a:gd name="T11" fmla="*/ 754 h 754"/>
                <a:gd name="T12" fmla="*/ 576 w 576"/>
                <a:gd name="T13" fmla="*/ 616 h 754"/>
                <a:gd name="T14" fmla="*/ 576 w 576"/>
                <a:gd name="T15" fmla="*/ 138 h 754"/>
                <a:gd name="T16" fmla="*/ 440 w 576"/>
                <a:gd name="T17" fmla="*/ 0 h 754"/>
                <a:gd name="T18" fmla="*/ 400 w 576"/>
                <a:gd name="T19" fmla="*/ 560 h 754"/>
                <a:gd name="T20" fmla="*/ 367 w 576"/>
                <a:gd name="T21" fmla="*/ 595 h 754"/>
                <a:gd name="T22" fmla="*/ 210 w 576"/>
                <a:gd name="T23" fmla="*/ 595 h 754"/>
                <a:gd name="T24" fmla="*/ 177 w 576"/>
                <a:gd name="T25" fmla="*/ 560 h 754"/>
                <a:gd name="T26" fmla="*/ 177 w 576"/>
                <a:gd name="T27" fmla="*/ 194 h 754"/>
                <a:gd name="T28" fmla="*/ 212 w 576"/>
                <a:gd name="T29" fmla="*/ 159 h 754"/>
                <a:gd name="T30" fmla="*/ 367 w 576"/>
                <a:gd name="T31" fmla="*/ 159 h 754"/>
                <a:gd name="T32" fmla="*/ 400 w 576"/>
                <a:gd name="T33" fmla="*/ 194 h 754"/>
                <a:gd name="T34" fmla="*/ 400 w 576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6" h="754">
                  <a:moveTo>
                    <a:pt x="440" y="0"/>
                  </a:moveTo>
                  <a:lnTo>
                    <a:pt x="139" y="0"/>
                  </a:ln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6" y="616"/>
                  </a:lnTo>
                  <a:lnTo>
                    <a:pt x="576" y="138"/>
                  </a:lnTo>
                  <a:lnTo>
                    <a:pt x="440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0" y="595"/>
                  </a:lnTo>
                  <a:lnTo>
                    <a:pt x="177" y="560"/>
                  </a:lnTo>
                  <a:lnTo>
                    <a:pt x="177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black">
            <a:xfrm>
              <a:off x="6700836" y="4919889"/>
              <a:ext cx="404835" cy="474721"/>
            </a:xfrm>
            <a:custGeom>
              <a:avLst/>
              <a:gdLst>
                <a:gd name="T0" fmla="*/ 643 w 643"/>
                <a:gd name="T1" fmla="*/ 754 h 754"/>
                <a:gd name="T2" fmla="*/ 643 w 643"/>
                <a:gd name="T3" fmla="*/ 0 h 754"/>
                <a:gd name="T4" fmla="*/ 465 w 643"/>
                <a:gd name="T5" fmla="*/ 0 h 754"/>
                <a:gd name="T6" fmla="*/ 476 w 643"/>
                <a:gd name="T7" fmla="*/ 476 h 754"/>
                <a:gd name="T8" fmla="*/ 192 w 643"/>
                <a:gd name="T9" fmla="*/ 0 h 754"/>
                <a:gd name="T10" fmla="*/ 0 w 643"/>
                <a:gd name="T11" fmla="*/ 0 h 754"/>
                <a:gd name="T12" fmla="*/ 0 w 643"/>
                <a:gd name="T13" fmla="*/ 754 h 754"/>
                <a:gd name="T14" fmla="*/ 177 w 643"/>
                <a:gd name="T15" fmla="*/ 754 h 754"/>
                <a:gd name="T16" fmla="*/ 165 w 643"/>
                <a:gd name="T17" fmla="*/ 278 h 754"/>
                <a:gd name="T18" fmla="*/ 449 w 643"/>
                <a:gd name="T19" fmla="*/ 754 h 754"/>
                <a:gd name="T20" fmla="*/ 643 w 643"/>
                <a:gd name="T21" fmla="*/ 75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3" h="754">
                  <a:moveTo>
                    <a:pt x="643" y="754"/>
                  </a:moveTo>
                  <a:lnTo>
                    <a:pt x="643" y="0"/>
                  </a:lnTo>
                  <a:lnTo>
                    <a:pt x="465" y="0"/>
                  </a:lnTo>
                  <a:lnTo>
                    <a:pt x="476" y="476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754"/>
                  </a:lnTo>
                  <a:lnTo>
                    <a:pt x="177" y="754"/>
                  </a:lnTo>
                  <a:lnTo>
                    <a:pt x="165" y="278"/>
                  </a:lnTo>
                  <a:lnTo>
                    <a:pt x="449" y="754"/>
                  </a:lnTo>
                  <a:lnTo>
                    <a:pt x="643" y="7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17"/>
            <p:cNvSpPr>
              <a:spLocks noEditPoints="1"/>
            </p:cNvSpPr>
            <p:nvPr userDrawn="1"/>
          </p:nvSpPr>
          <p:spPr bwMode="black">
            <a:xfrm>
              <a:off x="5065755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138 h 756"/>
                <a:gd name="T6" fmla="*/ 439 w 578"/>
                <a:gd name="T7" fmla="*/ 0 h 756"/>
                <a:gd name="T8" fmla="*/ 138 w 578"/>
                <a:gd name="T9" fmla="*/ 0 h 756"/>
                <a:gd name="T10" fmla="*/ 0 w 578"/>
                <a:gd name="T11" fmla="*/ 138 h 756"/>
                <a:gd name="T12" fmla="*/ 0 w 578"/>
                <a:gd name="T13" fmla="*/ 618 h 756"/>
                <a:gd name="T14" fmla="*/ 138 w 578"/>
                <a:gd name="T15" fmla="*/ 756 h 756"/>
                <a:gd name="T16" fmla="*/ 439 w 578"/>
                <a:gd name="T17" fmla="*/ 756 h 756"/>
                <a:gd name="T18" fmla="*/ 178 w 578"/>
                <a:gd name="T19" fmla="*/ 194 h 756"/>
                <a:gd name="T20" fmla="*/ 211 w 578"/>
                <a:gd name="T21" fmla="*/ 161 h 756"/>
                <a:gd name="T22" fmla="*/ 366 w 578"/>
                <a:gd name="T23" fmla="*/ 161 h 756"/>
                <a:gd name="T24" fmla="*/ 399 w 578"/>
                <a:gd name="T25" fmla="*/ 194 h 756"/>
                <a:gd name="T26" fmla="*/ 399 w 578"/>
                <a:gd name="T27" fmla="*/ 562 h 756"/>
                <a:gd name="T28" fmla="*/ 366 w 578"/>
                <a:gd name="T29" fmla="*/ 595 h 756"/>
                <a:gd name="T30" fmla="*/ 209 w 578"/>
                <a:gd name="T31" fmla="*/ 595 h 756"/>
                <a:gd name="T32" fmla="*/ 178 w 578"/>
                <a:gd name="T33" fmla="*/ 562 h 756"/>
                <a:gd name="T34" fmla="*/ 178 w 578"/>
                <a:gd name="T35" fmla="*/ 194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138" y="0"/>
                  </a:lnTo>
                  <a:lnTo>
                    <a:pt x="0" y="138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39" y="756"/>
                  </a:lnTo>
                  <a:close/>
                  <a:moveTo>
                    <a:pt x="178" y="194"/>
                  </a:moveTo>
                  <a:lnTo>
                    <a:pt x="211" y="161"/>
                  </a:lnTo>
                  <a:lnTo>
                    <a:pt x="366" y="161"/>
                  </a:lnTo>
                  <a:lnTo>
                    <a:pt x="399" y="194"/>
                  </a:lnTo>
                  <a:lnTo>
                    <a:pt x="399" y="562"/>
                  </a:lnTo>
                  <a:lnTo>
                    <a:pt x="366" y="595"/>
                  </a:lnTo>
                  <a:lnTo>
                    <a:pt x="209" y="595"/>
                  </a:lnTo>
                  <a:lnTo>
                    <a:pt x="178" y="562"/>
                  </a:lnTo>
                  <a:lnTo>
                    <a:pt x="178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black">
            <a:xfrm>
              <a:off x="5918868" y="4919889"/>
              <a:ext cx="308506" cy="475981"/>
            </a:xfrm>
            <a:custGeom>
              <a:avLst/>
              <a:gdLst>
                <a:gd name="T0" fmla="*/ 490 w 490"/>
                <a:gd name="T1" fmla="*/ 595 h 756"/>
                <a:gd name="T2" fmla="*/ 179 w 490"/>
                <a:gd name="T3" fmla="*/ 595 h 756"/>
                <a:gd name="T4" fmla="*/ 179 w 490"/>
                <a:gd name="T5" fmla="*/ 0 h 756"/>
                <a:gd name="T6" fmla="*/ 0 w 490"/>
                <a:gd name="T7" fmla="*/ 0 h 756"/>
                <a:gd name="T8" fmla="*/ 0 w 490"/>
                <a:gd name="T9" fmla="*/ 756 h 756"/>
                <a:gd name="T10" fmla="*/ 490 w 490"/>
                <a:gd name="T11" fmla="*/ 756 h 756"/>
                <a:gd name="T12" fmla="*/ 490 w 490"/>
                <a:gd name="T13" fmla="*/ 59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6">
                  <a:moveTo>
                    <a:pt x="490" y="595"/>
                  </a:moveTo>
                  <a:lnTo>
                    <a:pt x="179" y="595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756"/>
                  </a:lnTo>
                  <a:lnTo>
                    <a:pt x="490" y="756"/>
                  </a:lnTo>
                  <a:lnTo>
                    <a:pt x="490" y="5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black">
            <a:xfrm>
              <a:off x="5487590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0 h 756"/>
                <a:gd name="T6" fmla="*/ 399 w 578"/>
                <a:gd name="T7" fmla="*/ 0 h 756"/>
                <a:gd name="T8" fmla="*/ 399 w 578"/>
                <a:gd name="T9" fmla="*/ 557 h 756"/>
                <a:gd name="T10" fmla="*/ 366 w 578"/>
                <a:gd name="T11" fmla="*/ 589 h 756"/>
                <a:gd name="T12" fmla="*/ 211 w 578"/>
                <a:gd name="T13" fmla="*/ 589 h 756"/>
                <a:gd name="T14" fmla="*/ 176 w 578"/>
                <a:gd name="T15" fmla="*/ 557 h 756"/>
                <a:gd name="T16" fmla="*/ 176 w 578"/>
                <a:gd name="T17" fmla="*/ 0 h 756"/>
                <a:gd name="T18" fmla="*/ 0 w 578"/>
                <a:gd name="T19" fmla="*/ 0 h 756"/>
                <a:gd name="T20" fmla="*/ 0 w 578"/>
                <a:gd name="T21" fmla="*/ 618 h 756"/>
                <a:gd name="T22" fmla="*/ 136 w 578"/>
                <a:gd name="T23" fmla="*/ 756 h 756"/>
                <a:gd name="T24" fmla="*/ 439 w 578"/>
                <a:gd name="T2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6" y="589"/>
                  </a:lnTo>
                  <a:lnTo>
                    <a:pt x="211" y="589"/>
                  </a:lnTo>
                  <a:lnTo>
                    <a:pt x="176" y="557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6" y="756"/>
                  </a:lnTo>
                  <a:lnTo>
                    <a:pt x="439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20"/>
            <p:cNvSpPr>
              <a:spLocks/>
            </p:cNvSpPr>
            <p:nvPr userDrawn="1"/>
          </p:nvSpPr>
          <p:spPr bwMode="black">
            <a:xfrm>
              <a:off x="6267039" y="4919889"/>
              <a:ext cx="363911" cy="475981"/>
            </a:xfrm>
            <a:custGeom>
              <a:avLst/>
              <a:gdLst>
                <a:gd name="T0" fmla="*/ 578 w 578"/>
                <a:gd name="T1" fmla="*/ 618 h 756"/>
                <a:gd name="T2" fmla="*/ 578 w 578"/>
                <a:gd name="T3" fmla="*/ 0 h 756"/>
                <a:gd name="T4" fmla="*/ 399 w 578"/>
                <a:gd name="T5" fmla="*/ 0 h 756"/>
                <a:gd name="T6" fmla="*/ 399 w 578"/>
                <a:gd name="T7" fmla="*/ 557 h 756"/>
                <a:gd name="T8" fmla="*/ 367 w 578"/>
                <a:gd name="T9" fmla="*/ 589 h 756"/>
                <a:gd name="T10" fmla="*/ 211 w 578"/>
                <a:gd name="T11" fmla="*/ 589 h 756"/>
                <a:gd name="T12" fmla="*/ 179 w 578"/>
                <a:gd name="T13" fmla="*/ 557 h 756"/>
                <a:gd name="T14" fmla="*/ 179 w 578"/>
                <a:gd name="T15" fmla="*/ 0 h 756"/>
                <a:gd name="T16" fmla="*/ 0 w 578"/>
                <a:gd name="T17" fmla="*/ 0 h 756"/>
                <a:gd name="T18" fmla="*/ 0 w 578"/>
                <a:gd name="T19" fmla="*/ 618 h 756"/>
                <a:gd name="T20" fmla="*/ 138 w 578"/>
                <a:gd name="T21" fmla="*/ 756 h 756"/>
                <a:gd name="T22" fmla="*/ 440 w 578"/>
                <a:gd name="T23" fmla="*/ 756 h 756"/>
                <a:gd name="T24" fmla="*/ 578 w 578"/>
                <a:gd name="T25" fmla="*/ 618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578" y="618"/>
                  </a:move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7" y="589"/>
                  </a:lnTo>
                  <a:lnTo>
                    <a:pt x="211" y="589"/>
                  </a:lnTo>
                  <a:lnTo>
                    <a:pt x="179" y="557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40" y="756"/>
                  </a:lnTo>
                  <a:lnTo>
                    <a:pt x="578" y="6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8902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97F-803C-4B8E-B7FF-EC0E70856374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9441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Ryhmä 27"/>
          <p:cNvGrpSpPr>
            <a:grpSpLocks noChangeAspect="1"/>
          </p:cNvGrpSpPr>
          <p:nvPr userDrawn="1"/>
        </p:nvGrpSpPr>
        <p:grpSpPr bwMode="black">
          <a:xfrm>
            <a:off x="1793269" y="908720"/>
            <a:ext cx="2937690" cy="4770000"/>
            <a:chOff x="4463854" y="734641"/>
            <a:chExt cx="3243719" cy="5266907"/>
          </a:xfrm>
        </p:grpSpPr>
        <p:sp>
          <p:nvSpPr>
            <p:cNvPr id="29" name="Freeform 6"/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7"/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9"/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6"/>
            <p:cNvSpPr>
              <a:spLocks noEditPoints="1"/>
            </p:cNvSpPr>
            <p:nvPr userDrawn="1"/>
          </p:nvSpPr>
          <p:spPr bwMode="black">
            <a:xfrm>
              <a:off x="4796285" y="2225184"/>
              <a:ext cx="2578857" cy="2173393"/>
            </a:xfrm>
            <a:custGeom>
              <a:avLst/>
              <a:gdLst>
                <a:gd name="T0" fmla="*/ 887 w 4096"/>
                <a:gd name="T1" fmla="*/ 2054 h 3452"/>
                <a:gd name="T2" fmla="*/ 1042 w 4096"/>
                <a:gd name="T3" fmla="*/ 3452 h 3452"/>
                <a:gd name="T4" fmla="*/ 3054 w 4096"/>
                <a:gd name="T5" fmla="*/ 3452 h 3452"/>
                <a:gd name="T6" fmla="*/ 3209 w 4096"/>
                <a:gd name="T7" fmla="*/ 2054 h 3452"/>
                <a:gd name="T8" fmla="*/ 3526 w 4096"/>
                <a:gd name="T9" fmla="*/ 2054 h 3452"/>
                <a:gd name="T10" fmla="*/ 4096 w 4096"/>
                <a:gd name="T11" fmla="*/ 2054 h 3452"/>
                <a:gd name="T12" fmla="*/ 4096 w 4096"/>
                <a:gd name="T13" fmla="*/ 0 h 3452"/>
                <a:gd name="T14" fmla="*/ 2958 w 4096"/>
                <a:gd name="T15" fmla="*/ 0 h 3452"/>
                <a:gd name="T16" fmla="*/ 2958 w 4096"/>
                <a:gd name="T17" fmla="*/ 165 h 3452"/>
                <a:gd name="T18" fmla="*/ 2958 w 4096"/>
                <a:gd name="T19" fmla="*/ 791 h 3452"/>
                <a:gd name="T20" fmla="*/ 2616 w 4096"/>
                <a:gd name="T21" fmla="*/ 791 h 3452"/>
                <a:gd name="T22" fmla="*/ 2616 w 4096"/>
                <a:gd name="T23" fmla="*/ 0 h 3452"/>
                <a:gd name="T24" fmla="*/ 1480 w 4096"/>
                <a:gd name="T25" fmla="*/ 0 h 3452"/>
                <a:gd name="T26" fmla="*/ 1480 w 4096"/>
                <a:gd name="T27" fmla="*/ 791 h 3452"/>
                <a:gd name="T28" fmla="*/ 1138 w 4096"/>
                <a:gd name="T29" fmla="*/ 791 h 3452"/>
                <a:gd name="T30" fmla="*/ 1138 w 4096"/>
                <a:gd name="T31" fmla="*/ 0 h 3452"/>
                <a:gd name="T32" fmla="*/ 0 w 4096"/>
                <a:gd name="T33" fmla="*/ 0 h 3452"/>
                <a:gd name="T34" fmla="*/ 0 w 4096"/>
                <a:gd name="T35" fmla="*/ 2054 h 3452"/>
                <a:gd name="T36" fmla="*/ 631 w 4096"/>
                <a:gd name="T37" fmla="*/ 2054 h 3452"/>
                <a:gd name="T38" fmla="*/ 887 w 4096"/>
                <a:gd name="T39" fmla="*/ 2054 h 3452"/>
                <a:gd name="T40" fmla="*/ 334 w 4096"/>
                <a:gd name="T41" fmla="*/ 332 h 3452"/>
                <a:gd name="T42" fmla="*/ 804 w 4096"/>
                <a:gd name="T43" fmla="*/ 332 h 3452"/>
                <a:gd name="T44" fmla="*/ 804 w 4096"/>
                <a:gd name="T45" fmla="*/ 1123 h 3452"/>
                <a:gd name="T46" fmla="*/ 1036 w 4096"/>
                <a:gd name="T47" fmla="*/ 1123 h 3452"/>
                <a:gd name="T48" fmla="*/ 1812 w 4096"/>
                <a:gd name="T49" fmla="*/ 1123 h 3452"/>
                <a:gd name="T50" fmla="*/ 1812 w 4096"/>
                <a:gd name="T51" fmla="*/ 332 h 3452"/>
                <a:gd name="T52" fmla="*/ 2284 w 4096"/>
                <a:gd name="T53" fmla="*/ 332 h 3452"/>
                <a:gd name="T54" fmla="*/ 2284 w 4096"/>
                <a:gd name="T55" fmla="*/ 1123 h 3452"/>
                <a:gd name="T56" fmla="*/ 2513 w 4096"/>
                <a:gd name="T57" fmla="*/ 1123 h 3452"/>
                <a:gd name="T58" fmla="*/ 3060 w 4096"/>
                <a:gd name="T59" fmla="*/ 1123 h 3452"/>
                <a:gd name="T60" fmla="*/ 3292 w 4096"/>
                <a:gd name="T61" fmla="*/ 1123 h 3452"/>
                <a:gd name="T62" fmla="*/ 3292 w 4096"/>
                <a:gd name="T63" fmla="*/ 332 h 3452"/>
                <a:gd name="T64" fmla="*/ 3762 w 4096"/>
                <a:gd name="T65" fmla="*/ 332 h 3452"/>
                <a:gd name="T66" fmla="*/ 3762 w 4096"/>
                <a:gd name="T67" fmla="*/ 1720 h 3452"/>
                <a:gd name="T68" fmla="*/ 3526 w 4096"/>
                <a:gd name="T69" fmla="*/ 1720 h 3452"/>
                <a:gd name="T70" fmla="*/ 3125 w 4096"/>
                <a:gd name="T71" fmla="*/ 1720 h 3452"/>
                <a:gd name="T72" fmla="*/ 2910 w 4096"/>
                <a:gd name="T73" fmla="*/ 1720 h 3452"/>
                <a:gd name="T74" fmla="*/ 2754 w 4096"/>
                <a:gd name="T75" fmla="*/ 3120 h 3452"/>
                <a:gd name="T76" fmla="*/ 1342 w 4096"/>
                <a:gd name="T77" fmla="*/ 3120 h 3452"/>
                <a:gd name="T78" fmla="*/ 1184 w 4096"/>
                <a:gd name="T79" fmla="*/ 1720 h 3452"/>
                <a:gd name="T80" fmla="*/ 971 w 4096"/>
                <a:gd name="T81" fmla="*/ 1720 h 3452"/>
                <a:gd name="T82" fmla="*/ 631 w 4096"/>
                <a:gd name="T83" fmla="*/ 1720 h 3452"/>
                <a:gd name="T84" fmla="*/ 334 w 4096"/>
                <a:gd name="T85" fmla="*/ 1720 h 3452"/>
                <a:gd name="T86" fmla="*/ 334 w 4096"/>
                <a:gd name="T87" fmla="*/ 332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6" h="3452">
                  <a:moveTo>
                    <a:pt x="887" y="2054"/>
                  </a:moveTo>
                  <a:lnTo>
                    <a:pt x="1042" y="3452"/>
                  </a:lnTo>
                  <a:lnTo>
                    <a:pt x="3054" y="3452"/>
                  </a:lnTo>
                  <a:lnTo>
                    <a:pt x="3209" y="2054"/>
                  </a:lnTo>
                  <a:lnTo>
                    <a:pt x="3526" y="2054"/>
                  </a:lnTo>
                  <a:lnTo>
                    <a:pt x="4096" y="2054"/>
                  </a:lnTo>
                  <a:lnTo>
                    <a:pt x="4096" y="0"/>
                  </a:lnTo>
                  <a:lnTo>
                    <a:pt x="2958" y="0"/>
                  </a:lnTo>
                  <a:lnTo>
                    <a:pt x="2958" y="165"/>
                  </a:lnTo>
                  <a:lnTo>
                    <a:pt x="2958" y="791"/>
                  </a:lnTo>
                  <a:lnTo>
                    <a:pt x="2616" y="791"/>
                  </a:lnTo>
                  <a:lnTo>
                    <a:pt x="2616" y="0"/>
                  </a:lnTo>
                  <a:lnTo>
                    <a:pt x="1480" y="0"/>
                  </a:lnTo>
                  <a:lnTo>
                    <a:pt x="1480" y="791"/>
                  </a:lnTo>
                  <a:lnTo>
                    <a:pt x="1138" y="791"/>
                  </a:lnTo>
                  <a:lnTo>
                    <a:pt x="1138" y="0"/>
                  </a:lnTo>
                  <a:lnTo>
                    <a:pt x="0" y="0"/>
                  </a:lnTo>
                  <a:lnTo>
                    <a:pt x="0" y="2054"/>
                  </a:lnTo>
                  <a:lnTo>
                    <a:pt x="631" y="2054"/>
                  </a:lnTo>
                  <a:lnTo>
                    <a:pt x="887" y="2054"/>
                  </a:lnTo>
                  <a:close/>
                  <a:moveTo>
                    <a:pt x="334" y="332"/>
                  </a:moveTo>
                  <a:lnTo>
                    <a:pt x="804" y="332"/>
                  </a:lnTo>
                  <a:lnTo>
                    <a:pt x="804" y="1123"/>
                  </a:lnTo>
                  <a:lnTo>
                    <a:pt x="1036" y="1123"/>
                  </a:lnTo>
                  <a:lnTo>
                    <a:pt x="1812" y="1123"/>
                  </a:lnTo>
                  <a:lnTo>
                    <a:pt x="1812" y="332"/>
                  </a:lnTo>
                  <a:lnTo>
                    <a:pt x="2284" y="332"/>
                  </a:lnTo>
                  <a:lnTo>
                    <a:pt x="2284" y="1123"/>
                  </a:lnTo>
                  <a:lnTo>
                    <a:pt x="2513" y="1123"/>
                  </a:lnTo>
                  <a:lnTo>
                    <a:pt x="3060" y="1123"/>
                  </a:lnTo>
                  <a:lnTo>
                    <a:pt x="3292" y="1123"/>
                  </a:lnTo>
                  <a:lnTo>
                    <a:pt x="3292" y="332"/>
                  </a:lnTo>
                  <a:lnTo>
                    <a:pt x="3762" y="332"/>
                  </a:lnTo>
                  <a:lnTo>
                    <a:pt x="3762" y="1720"/>
                  </a:lnTo>
                  <a:lnTo>
                    <a:pt x="3526" y="1720"/>
                  </a:lnTo>
                  <a:lnTo>
                    <a:pt x="3125" y="1720"/>
                  </a:lnTo>
                  <a:lnTo>
                    <a:pt x="2910" y="1720"/>
                  </a:lnTo>
                  <a:lnTo>
                    <a:pt x="2754" y="3120"/>
                  </a:lnTo>
                  <a:lnTo>
                    <a:pt x="1342" y="3120"/>
                  </a:lnTo>
                  <a:lnTo>
                    <a:pt x="1184" y="1720"/>
                  </a:lnTo>
                  <a:lnTo>
                    <a:pt x="971" y="1720"/>
                  </a:lnTo>
                  <a:lnTo>
                    <a:pt x="631" y="1720"/>
                  </a:lnTo>
                  <a:lnTo>
                    <a:pt x="334" y="1720"/>
                  </a:lnTo>
                  <a:lnTo>
                    <a:pt x="334" y="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black">
            <a:xfrm>
              <a:off x="4463854" y="5526827"/>
              <a:ext cx="467796" cy="474721"/>
            </a:xfrm>
            <a:custGeom>
              <a:avLst/>
              <a:gdLst>
                <a:gd name="T0" fmla="*/ 372 w 743"/>
                <a:gd name="T1" fmla="*/ 349 h 754"/>
                <a:gd name="T2" fmla="*/ 368 w 743"/>
                <a:gd name="T3" fmla="*/ 349 h 754"/>
                <a:gd name="T4" fmla="*/ 199 w 743"/>
                <a:gd name="T5" fmla="*/ 0 h 754"/>
                <a:gd name="T6" fmla="*/ 0 w 743"/>
                <a:gd name="T7" fmla="*/ 0 h 754"/>
                <a:gd name="T8" fmla="*/ 276 w 743"/>
                <a:gd name="T9" fmla="*/ 522 h 754"/>
                <a:gd name="T10" fmla="*/ 276 w 743"/>
                <a:gd name="T11" fmla="*/ 754 h 754"/>
                <a:gd name="T12" fmla="*/ 464 w 743"/>
                <a:gd name="T13" fmla="*/ 754 h 754"/>
                <a:gd name="T14" fmla="*/ 464 w 743"/>
                <a:gd name="T15" fmla="*/ 522 h 754"/>
                <a:gd name="T16" fmla="*/ 743 w 743"/>
                <a:gd name="T17" fmla="*/ 0 h 754"/>
                <a:gd name="T18" fmla="*/ 541 w 743"/>
                <a:gd name="T19" fmla="*/ 0 h 754"/>
                <a:gd name="T20" fmla="*/ 372 w 743"/>
                <a:gd name="T21" fmla="*/ 34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3" h="754">
                  <a:moveTo>
                    <a:pt x="372" y="349"/>
                  </a:moveTo>
                  <a:lnTo>
                    <a:pt x="368" y="349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276" y="522"/>
                  </a:lnTo>
                  <a:lnTo>
                    <a:pt x="276" y="754"/>
                  </a:lnTo>
                  <a:lnTo>
                    <a:pt x="464" y="754"/>
                  </a:lnTo>
                  <a:lnTo>
                    <a:pt x="464" y="522"/>
                  </a:lnTo>
                  <a:lnTo>
                    <a:pt x="743" y="0"/>
                  </a:lnTo>
                  <a:lnTo>
                    <a:pt x="541" y="0"/>
                  </a:lnTo>
                  <a:lnTo>
                    <a:pt x="372" y="3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black">
            <a:xfrm>
              <a:off x="4962500" y="5526827"/>
              <a:ext cx="308506" cy="474721"/>
            </a:xfrm>
            <a:custGeom>
              <a:avLst/>
              <a:gdLst>
                <a:gd name="T0" fmla="*/ 179 w 490"/>
                <a:gd name="T1" fmla="*/ 0 h 754"/>
                <a:gd name="T2" fmla="*/ 0 w 490"/>
                <a:gd name="T3" fmla="*/ 0 h 754"/>
                <a:gd name="T4" fmla="*/ 0 w 490"/>
                <a:gd name="T5" fmla="*/ 754 h 754"/>
                <a:gd name="T6" fmla="*/ 490 w 490"/>
                <a:gd name="T7" fmla="*/ 754 h 754"/>
                <a:gd name="T8" fmla="*/ 490 w 490"/>
                <a:gd name="T9" fmla="*/ 595 h 754"/>
                <a:gd name="T10" fmla="*/ 179 w 490"/>
                <a:gd name="T11" fmla="*/ 595 h 754"/>
                <a:gd name="T12" fmla="*/ 179 w 490"/>
                <a:gd name="T13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4">
                  <a:moveTo>
                    <a:pt x="179" y="0"/>
                  </a:moveTo>
                  <a:lnTo>
                    <a:pt x="0" y="0"/>
                  </a:lnTo>
                  <a:lnTo>
                    <a:pt x="0" y="754"/>
                  </a:lnTo>
                  <a:lnTo>
                    <a:pt x="490" y="754"/>
                  </a:lnTo>
                  <a:lnTo>
                    <a:pt x="490" y="595"/>
                  </a:lnTo>
                  <a:lnTo>
                    <a:pt x="179" y="59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Rectangle 9"/>
            <p:cNvSpPr>
              <a:spLocks noChangeArrowheads="1"/>
            </p:cNvSpPr>
            <p:nvPr userDrawn="1"/>
          </p:nvSpPr>
          <p:spPr bwMode="black">
            <a:xfrm>
              <a:off x="5326411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10"/>
            <p:cNvSpPr>
              <a:spLocks noEditPoints="1"/>
            </p:cNvSpPr>
            <p:nvPr userDrawn="1"/>
          </p:nvSpPr>
          <p:spPr bwMode="black">
            <a:xfrm>
              <a:off x="5506478" y="5526827"/>
              <a:ext cx="363911" cy="474721"/>
            </a:xfrm>
            <a:custGeom>
              <a:avLst/>
              <a:gdLst>
                <a:gd name="T0" fmla="*/ 139 w 578"/>
                <a:gd name="T1" fmla="*/ 0 h 754"/>
                <a:gd name="T2" fmla="*/ 0 w 578"/>
                <a:gd name="T3" fmla="*/ 138 h 754"/>
                <a:gd name="T4" fmla="*/ 0 w 578"/>
                <a:gd name="T5" fmla="*/ 616 h 754"/>
                <a:gd name="T6" fmla="*/ 139 w 578"/>
                <a:gd name="T7" fmla="*/ 754 h 754"/>
                <a:gd name="T8" fmla="*/ 440 w 578"/>
                <a:gd name="T9" fmla="*/ 754 h 754"/>
                <a:gd name="T10" fmla="*/ 578 w 578"/>
                <a:gd name="T11" fmla="*/ 616 h 754"/>
                <a:gd name="T12" fmla="*/ 578 w 578"/>
                <a:gd name="T13" fmla="*/ 138 h 754"/>
                <a:gd name="T14" fmla="*/ 440 w 578"/>
                <a:gd name="T15" fmla="*/ 0 h 754"/>
                <a:gd name="T16" fmla="*/ 139 w 578"/>
                <a:gd name="T17" fmla="*/ 0 h 754"/>
                <a:gd name="T18" fmla="*/ 400 w 578"/>
                <a:gd name="T19" fmla="*/ 560 h 754"/>
                <a:gd name="T20" fmla="*/ 367 w 578"/>
                <a:gd name="T21" fmla="*/ 595 h 754"/>
                <a:gd name="T22" fmla="*/ 212 w 578"/>
                <a:gd name="T23" fmla="*/ 595 h 754"/>
                <a:gd name="T24" fmla="*/ 179 w 578"/>
                <a:gd name="T25" fmla="*/ 560 h 754"/>
                <a:gd name="T26" fmla="*/ 179 w 578"/>
                <a:gd name="T27" fmla="*/ 194 h 754"/>
                <a:gd name="T28" fmla="*/ 212 w 578"/>
                <a:gd name="T29" fmla="*/ 159 h 754"/>
                <a:gd name="T30" fmla="*/ 367 w 578"/>
                <a:gd name="T31" fmla="*/ 159 h 754"/>
                <a:gd name="T32" fmla="*/ 400 w 578"/>
                <a:gd name="T33" fmla="*/ 194 h 754"/>
                <a:gd name="T34" fmla="*/ 400 w 578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4">
                  <a:moveTo>
                    <a:pt x="139" y="0"/>
                  </a:move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8" y="616"/>
                  </a:lnTo>
                  <a:lnTo>
                    <a:pt x="578" y="138"/>
                  </a:lnTo>
                  <a:lnTo>
                    <a:pt x="440" y="0"/>
                  </a:lnTo>
                  <a:lnTo>
                    <a:pt x="139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2" y="595"/>
                  </a:lnTo>
                  <a:lnTo>
                    <a:pt x="179" y="560"/>
                  </a:lnTo>
                  <a:lnTo>
                    <a:pt x="179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11"/>
            <p:cNvSpPr>
              <a:spLocks noEditPoints="1"/>
            </p:cNvSpPr>
            <p:nvPr userDrawn="1"/>
          </p:nvSpPr>
          <p:spPr bwMode="black">
            <a:xfrm>
              <a:off x="5939645" y="5526827"/>
              <a:ext cx="363911" cy="474721"/>
            </a:xfrm>
            <a:custGeom>
              <a:avLst/>
              <a:gdLst>
                <a:gd name="T0" fmla="*/ 0 w 578"/>
                <a:gd name="T1" fmla="*/ 0 h 754"/>
                <a:gd name="T2" fmla="*/ 0 w 578"/>
                <a:gd name="T3" fmla="*/ 754 h 754"/>
                <a:gd name="T4" fmla="*/ 178 w 578"/>
                <a:gd name="T5" fmla="*/ 754 h 754"/>
                <a:gd name="T6" fmla="*/ 178 w 578"/>
                <a:gd name="T7" fmla="*/ 535 h 754"/>
                <a:gd name="T8" fmla="*/ 439 w 578"/>
                <a:gd name="T9" fmla="*/ 535 h 754"/>
                <a:gd name="T10" fmla="*/ 578 w 578"/>
                <a:gd name="T11" fmla="*/ 397 h 754"/>
                <a:gd name="T12" fmla="*/ 578 w 578"/>
                <a:gd name="T13" fmla="*/ 138 h 754"/>
                <a:gd name="T14" fmla="*/ 439 w 578"/>
                <a:gd name="T15" fmla="*/ 0 h 754"/>
                <a:gd name="T16" fmla="*/ 0 w 578"/>
                <a:gd name="T17" fmla="*/ 0 h 754"/>
                <a:gd name="T18" fmla="*/ 399 w 578"/>
                <a:gd name="T19" fmla="*/ 343 h 754"/>
                <a:gd name="T20" fmla="*/ 368 w 578"/>
                <a:gd name="T21" fmla="*/ 376 h 754"/>
                <a:gd name="T22" fmla="*/ 178 w 578"/>
                <a:gd name="T23" fmla="*/ 376 h 754"/>
                <a:gd name="T24" fmla="*/ 178 w 578"/>
                <a:gd name="T25" fmla="*/ 159 h 754"/>
                <a:gd name="T26" fmla="*/ 366 w 578"/>
                <a:gd name="T27" fmla="*/ 159 h 754"/>
                <a:gd name="T28" fmla="*/ 399 w 578"/>
                <a:gd name="T29" fmla="*/ 194 h 754"/>
                <a:gd name="T30" fmla="*/ 399 w 578"/>
                <a:gd name="T31" fmla="*/ 34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8" h="754">
                  <a:moveTo>
                    <a:pt x="0" y="0"/>
                  </a:moveTo>
                  <a:lnTo>
                    <a:pt x="0" y="754"/>
                  </a:lnTo>
                  <a:lnTo>
                    <a:pt x="178" y="754"/>
                  </a:lnTo>
                  <a:lnTo>
                    <a:pt x="178" y="535"/>
                  </a:lnTo>
                  <a:lnTo>
                    <a:pt x="439" y="535"/>
                  </a:lnTo>
                  <a:lnTo>
                    <a:pt x="578" y="397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0" y="0"/>
                  </a:lnTo>
                  <a:close/>
                  <a:moveTo>
                    <a:pt x="399" y="343"/>
                  </a:moveTo>
                  <a:lnTo>
                    <a:pt x="368" y="376"/>
                  </a:lnTo>
                  <a:lnTo>
                    <a:pt x="178" y="376"/>
                  </a:lnTo>
                  <a:lnTo>
                    <a:pt x="178" y="159"/>
                  </a:lnTo>
                  <a:lnTo>
                    <a:pt x="366" y="159"/>
                  </a:lnTo>
                  <a:lnTo>
                    <a:pt x="399" y="194"/>
                  </a:lnTo>
                  <a:lnTo>
                    <a:pt x="399" y="3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Rectangle 12"/>
            <p:cNvSpPr>
              <a:spLocks noChangeArrowheads="1"/>
            </p:cNvSpPr>
            <p:nvPr userDrawn="1"/>
          </p:nvSpPr>
          <p:spPr bwMode="black">
            <a:xfrm>
              <a:off x="6365887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black">
            <a:xfrm>
              <a:off x="6536510" y="5526827"/>
              <a:ext cx="358874" cy="474721"/>
            </a:xfrm>
            <a:custGeom>
              <a:avLst/>
              <a:gdLst>
                <a:gd name="T0" fmla="*/ 192 w 570"/>
                <a:gd name="T1" fmla="*/ 265 h 754"/>
                <a:gd name="T2" fmla="*/ 192 w 570"/>
                <a:gd name="T3" fmla="*/ 194 h 754"/>
                <a:gd name="T4" fmla="*/ 227 w 570"/>
                <a:gd name="T5" fmla="*/ 159 h 754"/>
                <a:gd name="T6" fmla="*/ 555 w 570"/>
                <a:gd name="T7" fmla="*/ 159 h 754"/>
                <a:gd name="T8" fmla="*/ 555 w 570"/>
                <a:gd name="T9" fmla="*/ 0 h 754"/>
                <a:gd name="T10" fmla="*/ 154 w 570"/>
                <a:gd name="T11" fmla="*/ 0 h 754"/>
                <a:gd name="T12" fmla="*/ 15 w 570"/>
                <a:gd name="T13" fmla="*/ 138 h 754"/>
                <a:gd name="T14" fmla="*/ 15 w 570"/>
                <a:gd name="T15" fmla="*/ 315 h 754"/>
                <a:gd name="T16" fmla="*/ 94 w 570"/>
                <a:gd name="T17" fmla="*/ 409 h 754"/>
                <a:gd name="T18" fmla="*/ 392 w 570"/>
                <a:gd name="T19" fmla="*/ 489 h 754"/>
                <a:gd name="T20" fmla="*/ 392 w 570"/>
                <a:gd name="T21" fmla="*/ 560 h 754"/>
                <a:gd name="T22" fmla="*/ 359 w 570"/>
                <a:gd name="T23" fmla="*/ 595 h 754"/>
                <a:gd name="T24" fmla="*/ 0 w 570"/>
                <a:gd name="T25" fmla="*/ 595 h 754"/>
                <a:gd name="T26" fmla="*/ 0 w 570"/>
                <a:gd name="T27" fmla="*/ 754 h 754"/>
                <a:gd name="T28" fmla="*/ 432 w 570"/>
                <a:gd name="T29" fmla="*/ 754 h 754"/>
                <a:gd name="T30" fmla="*/ 570 w 570"/>
                <a:gd name="T31" fmla="*/ 616 h 754"/>
                <a:gd name="T32" fmla="*/ 570 w 570"/>
                <a:gd name="T33" fmla="*/ 439 h 754"/>
                <a:gd name="T34" fmla="*/ 492 w 570"/>
                <a:gd name="T35" fmla="*/ 345 h 754"/>
                <a:gd name="T36" fmla="*/ 192 w 570"/>
                <a:gd name="T37" fmla="*/ 26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0" h="754">
                  <a:moveTo>
                    <a:pt x="192" y="265"/>
                  </a:moveTo>
                  <a:lnTo>
                    <a:pt x="192" y="194"/>
                  </a:lnTo>
                  <a:lnTo>
                    <a:pt x="227" y="159"/>
                  </a:lnTo>
                  <a:lnTo>
                    <a:pt x="555" y="159"/>
                  </a:lnTo>
                  <a:lnTo>
                    <a:pt x="555" y="0"/>
                  </a:lnTo>
                  <a:lnTo>
                    <a:pt x="154" y="0"/>
                  </a:lnTo>
                  <a:lnTo>
                    <a:pt x="15" y="138"/>
                  </a:lnTo>
                  <a:lnTo>
                    <a:pt x="15" y="315"/>
                  </a:lnTo>
                  <a:lnTo>
                    <a:pt x="94" y="409"/>
                  </a:lnTo>
                  <a:lnTo>
                    <a:pt x="392" y="489"/>
                  </a:lnTo>
                  <a:lnTo>
                    <a:pt x="392" y="560"/>
                  </a:lnTo>
                  <a:lnTo>
                    <a:pt x="359" y="595"/>
                  </a:lnTo>
                  <a:lnTo>
                    <a:pt x="0" y="595"/>
                  </a:lnTo>
                  <a:lnTo>
                    <a:pt x="0" y="754"/>
                  </a:lnTo>
                  <a:lnTo>
                    <a:pt x="432" y="754"/>
                  </a:lnTo>
                  <a:lnTo>
                    <a:pt x="570" y="616"/>
                  </a:lnTo>
                  <a:lnTo>
                    <a:pt x="570" y="439"/>
                  </a:lnTo>
                  <a:lnTo>
                    <a:pt x="492" y="345"/>
                  </a:lnTo>
                  <a:lnTo>
                    <a:pt x="192" y="2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black">
            <a:xfrm>
              <a:off x="6925605" y="5526827"/>
              <a:ext cx="378392" cy="474721"/>
            </a:xfrm>
            <a:custGeom>
              <a:avLst/>
              <a:gdLst>
                <a:gd name="T0" fmla="*/ 0 w 601"/>
                <a:gd name="T1" fmla="*/ 159 h 754"/>
                <a:gd name="T2" fmla="*/ 211 w 601"/>
                <a:gd name="T3" fmla="*/ 159 h 754"/>
                <a:gd name="T4" fmla="*/ 211 w 601"/>
                <a:gd name="T5" fmla="*/ 754 h 754"/>
                <a:gd name="T6" fmla="*/ 390 w 601"/>
                <a:gd name="T7" fmla="*/ 754 h 754"/>
                <a:gd name="T8" fmla="*/ 390 w 601"/>
                <a:gd name="T9" fmla="*/ 159 h 754"/>
                <a:gd name="T10" fmla="*/ 601 w 601"/>
                <a:gd name="T11" fmla="*/ 159 h 754"/>
                <a:gd name="T12" fmla="*/ 601 w 601"/>
                <a:gd name="T13" fmla="*/ 0 h 754"/>
                <a:gd name="T14" fmla="*/ 0 w 601"/>
                <a:gd name="T15" fmla="*/ 0 h 754"/>
                <a:gd name="T16" fmla="*/ 0 w 601"/>
                <a:gd name="T17" fmla="*/ 15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1" h="754">
                  <a:moveTo>
                    <a:pt x="0" y="159"/>
                  </a:moveTo>
                  <a:lnTo>
                    <a:pt x="211" y="159"/>
                  </a:lnTo>
                  <a:lnTo>
                    <a:pt x="211" y="754"/>
                  </a:lnTo>
                  <a:lnTo>
                    <a:pt x="390" y="754"/>
                  </a:lnTo>
                  <a:lnTo>
                    <a:pt x="390" y="159"/>
                  </a:lnTo>
                  <a:lnTo>
                    <a:pt x="601" y="159"/>
                  </a:lnTo>
                  <a:lnTo>
                    <a:pt x="601" y="0"/>
                  </a:lnTo>
                  <a:lnTo>
                    <a:pt x="0" y="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black">
            <a:xfrm>
              <a:off x="7344921" y="5526827"/>
              <a:ext cx="362652" cy="474721"/>
            </a:xfrm>
            <a:custGeom>
              <a:avLst/>
              <a:gdLst>
                <a:gd name="T0" fmla="*/ 440 w 576"/>
                <a:gd name="T1" fmla="*/ 0 h 754"/>
                <a:gd name="T2" fmla="*/ 139 w 576"/>
                <a:gd name="T3" fmla="*/ 0 h 754"/>
                <a:gd name="T4" fmla="*/ 0 w 576"/>
                <a:gd name="T5" fmla="*/ 138 h 754"/>
                <a:gd name="T6" fmla="*/ 0 w 576"/>
                <a:gd name="T7" fmla="*/ 616 h 754"/>
                <a:gd name="T8" fmla="*/ 139 w 576"/>
                <a:gd name="T9" fmla="*/ 754 h 754"/>
                <a:gd name="T10" fmla="*/ 440 w 576"/>
                <a:gd name="T11" fmla="*/ 754 h 754"/>
                <a:gd name="T12" fmla="*/ 576 w 576"/>
                <a:gd name="T13" fmla="*/ 616 h 754"/>
                <a:gd name="T14" fmla="*/ 576 w 576"/>
                <a:gd name="T15" fmla="*/ 138 h 754"/>
                <a:gd name="T16" fmla="*/ 440 w 576"/>
                <a:gd name="T17" fmla="*/ 0 h 754"/>
                <a:gd name="T18" fmla="*/ 400 w 576"/>
                <a:gd name="T19" fmla="*/ 560 h 754"/>
                <a:gd name="T20" fmla="*/ 367 w 576"/>
                <a:gd name="T21" fmla="*/ 595 h 754"/>
                <a:gd name="T22" fmla="*/ 210 w 576"/>
                <a:gd name="T23" fmla="*/ 595 h 754"/>
                <a:gd name="T24" fmla="*/ 177 w 576"/>
                <a:gd name="T25" fmla="*/ 560 h 754"/>
                <a:gd name="T26" fmla="*/ 177 w 576"/>
                <a:gd name="T27" fmla="*/ 194 h 754"/>
                <a:gd name="T28" fmla="*/ 212 w 576"/>
                <a:gd name="T29" fmla="*/ 159 h 754"/>
                <a:gd name="T30" fmla="*/ 367 w 576"/>
                <a:gd name="T31" fmla="*/ 159 h 754"/>
                <a:gd name="T32" fmla="*/ 400 w 576"/>
                <a:gd name="T33" fmla="*/ 194 h 754"/>
                <a:gd name="T34" fmla="*/ 400 w 576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6" h="754">
                  <a:moveTo>
                    <a:pt x="440" y="0"/>
                  </a:moveTo>
                  <a:lnTo>
                    <a:pt x="139" y="0"/>
                  </a:ln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6" y="616"/>
                  </a:lnTo>
                  <a:lnTo>
                    <a:pt x="576" y="138"/>
                  </a:lnTo>
                  <a:lnTo>
                    <a:pt x="440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0" y="595"/>
                  </a:lnTo>
                  <a:lnTo>
                    <a:pt x="177" y="560"/>
                  </a:lnTo>
                  <a:lnTo>
                    <a:pt x="177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black">
            <a:xfrm>
              <a:off x="6700836" y="4919889"/>
              <a:ext cx="404835" cy="474721"/>
            </a:xfrm>
            <a:custGeom>
              <a:avLst/>
              <a:gdLst>
                <a:gd name="T0" fmla="*/ 643 w 643"/>
                <a:gd name="T1" fmla="*/ 754 h 754"/>
                <a:gd name="T2" fmla="*/ 643 w 643"/>
                <a:gd name="T3" fmla="*/ 0 h 754"/>
                <a:gd name="T4" fmla="*/ 465 w 643"/>
                <a:gd name="T5" fmla="*/ 0 h 754"/>
                <a:gd name="T6" fmla="*/ 476 w 643"/>
                <a:gd name="T7" fmla="*/ 476 h 754"/>
                <a:gd name="T8" fmla="*/ 192 w 643"/>
                <a:gd name="T9" fmla="*/ 0 h 754"/>
                <a:gd name="T10" fmla="*/ 0 w 643"/>
                <a:gd name="T11" fmla="*/ 0 h 754"/>
                <a:gd name="T12" fmla="*/ 0 w 643"/>
                <a:gd name="T13" fmla="*/ 754 h 754"/>
                <a:gd name="T14" fmla="*/ 177 w 643"/>
                <a:gd name="T15" fmla="*/ 754 h 754"/>
                <a:gd name="T16" fmla="*/ 165 w 643"/>
                <a:gd name="T17" fmla="*/ 278 h 754"/>
                <a:gd name="T18" fmla="*/ 449 w 643"/>
                <a:gd name="T19" fmla="*/ 754 h 754"/>
                <a:gd name="T20" fmla="*/ 643 w 643"/>
                <a:gd name="T21" fmla="*/ 75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3" h="754">
                  <a:moveTo>
                    <a:pt x="643" y="754"/>
                  </a:moveTo>
                  <a:lnTo>
                    <a:pt x="643" y="0"/>
                  </a:lnTo>
                  <a:lnTo>
                    <a:pt x="465" y="0"/>
                  </a:lnTo>
                  <a:lnTo>
                    <a:pt x="476" y="476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754"/>
                  </a:lnTo>
                  <a:lnTo>
                    <a:pt x="177" y="754"/>
                  </a:lnTo>
                  <a:lnTo>
                    <a:pt x="165" y="278"/>
                  </a:lnTo>
                  <a:lnTo>
                    <a:pt x="449" y="754"/>
                  </a:lnTo>
                  <a:lnTo>
                    <a:pt x="643" y="7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17"/>
            <p:cNvSpPr>
              <a:spLocks noEditPoints="1"/>
            </p:cNvSpPr>
            <p:nvPr userDrawn="1"/>
          </p:nvSpPr>
          <p:spPr bwMode="black">
            <a:xfrm>
              <a:off x="5065755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138 h 756"/>
                <a:gd name="T6" fmla="*/ 439 w 578"/>
                <a:gd name="T7" fmla="*/ 0 h 756"/>
                <a:gd name="T8" fmla="*/ 138 w 578"/>
                <a:gd name="T9" fmla="*/ 0 h 756"/>
                <a:gd name="T10" fmla="*/ 0 w 578"/>
                <a:gd name="T11" fmla="*/ 138 h 756"/>
                <a:gd name="T12" fmla="*/ 0 w 578"/>
                <a:gd name="T13" fmla="*/ 618 h 756"/>
                <a:gd name="T14" fmla="*/ 138 w 578"/>
                <a:gd name="T15" fmla="*/ 756 h 756"/>
                <a:gd name="T16" fmla="*/ 439 w 578"/>
                <a:gd name="T17" fmla="*/ 756 h 756"/>
                <a:gd name="T18" fmla="*/ 178 w 578"/>
                <a:gd name="T19" fmla="*/ 194 h 756"/>
                <a:gd name="T20" fmla="*/ 211 w 578"/>
                <a:gd name="T21" fmla="*/ 161 h 756"/>
                <a:gd name="T22" fmla="*/ 366 w 578"/>
                <a:gd name="T23" fmla="*/ 161 h 756"/>
                <a:gd name="T24" fmla="*/ 399 w 578"/>
                <a:gd name="T25" fmla="*/ 194 h 756"/>
                <a:gd name="T26" fmla="*/ 399 w 578"/>
                <a:gd name="T27" fmla="*/ 562 h 756"/>
                <a:gd name="T28" fmla="*/ 366 w 578"/>
                <a:gd name="T29" fmla="*/ 595 h 756"/>
                <a:gd name="T30" fmla="*/ 209 w 578"/>
                <a:gd name="T31" fmla="*/ 595 h 756"/>
                <a:gd name="T32" fmla="*/ 178 w 578"/>
                <a:gd name="T33" fmla="*/ 562 h 756"/>
                <a:gd name="T34" fmla="*/ 178 w 578"/>
                <a:gd name="T35" fmla="*/ 194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138" y="0"/>
                  </a:lnTo>
                  <a:lnTo>
                    <a:pt x="0" y="138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39" y="756"/>
                  </a:lnTo>
                  <a:close/>
                  <a:moveTo>
                    <a:pt x="178" y="194"/>
                  </a:moveTo>
                  <a:lnTo>
                    <a:pt x="211" y="161"/>
                  </a:lnTo>
                  <a:lnTo>
                    <a:pt x="366" y="161"/>
                  </a:lnTo>
                  <a:lnTo>
                    <a:pt x="399" y="194"/>
                  </a:lnTo>
                  <a:lnTo>
                    <a:pt x="399" y="562"/>
                  </a:lnTo>
                  <a:lnTo>
                    <a:pt x="366" y="595"/>
                  </a:lnTo>
                  <a:lnTo>
                    <a:pt x="209" y="595"/>
                  </a:lnTo>
                  <a:lnTo>
                    <a:pt x="178" y="562"/>
                  </a:lnTo>
                  <a:lnTo>
                    <a:pt x="178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black">
            <a:xfrm>
              <a:off x="5918868" y="4919889"/>
              <a:ext cx="308506" cy="475981"/>
            </a:xfrm>
            <a:custGeom>
              <a:avLst/>
              <a:gdLst>
                <a:gd name="T0" fmla="*/ 490 w 490"/>
                <a:gd name="T1" fmla="*/ 595 h 756"/>
                <a:gd name="T2" fmla="*/ 179 w 490"/>
                <a:gd name="T3" fmla="*/ 595 h 756"/>
                <a:gd name="T4" fmla="*/ 179 w 490"/>
                <a:gd name="T5" fmla="*/ 0 h 756"/>
                <a:gd name="T6" fmla="*/ 0 w 490"/>
                <a:gd name="T7" fmla="*/ 0 h 756"/>
                <a:gd name="T8" fmla="*/ 0 w 490"/>
                <a:gd name="T9" fmla="*/ 756 h 756"/>
                <a:gd name="T10" fmla="*/ 490 w 490"/>
                <a:gd name="T11" fmla="*/ 756 h 756"/>
                <a:gd name="T12" fmla="*/ 490 w 490"/>
                <a:gd name="T13" fmla="*/ 59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6">
                  <a:moveTo>
                    <a:pt x="490" y="595"/>
                  </a:moveTo>
                  <a:lnTo>
                    <a:pt x="179" y="595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756"/>
                  </a:lnTo>
                  <a:lnTo>
                    <a:pt x="490" y="756"/>
                  </a:lnTo>
                  <a:lnTo>
                    <a:pt x="490" y="5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black">
            <a:xfrm>
              <a:off x="5487590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0 h 756"/>
                <a:gd name="T6" fmla="*/ 399 w 578"/>
                <a:gd name="T7" fmla="*/ 0 h 756"/>
                <a:gd name="T8" fmla="*/ 399 w 578"/>
                <a:gd name="T9" fmla="*/ 557 h 756"/>
                <a:gd name="T10" fmla="*/ 366 w 578"/>
                <a:gd name="T11" fmla="*/ 589 h 756"/>
                <a:gd name="T12" fmla="*/ 211 w 578"/>
                <a:gd name="T13" fmla="*/ 589 h 756"/>
                <a:gd name="T14" fmla="*/ 176 w 578"/>
                <a:gd name="T15" fmla="*/ 557 h 756"/>
                <a:gd name="T16" fmla="*/ 176 w 578"/>
                <a:gd name="T17" fmla="*/ 0 h 756"/>
                <a:gd name="T18" fmla="*/ 0 w 578"/>
                <a:gd name="T19" fmla="*/ 0 h 756"/>
                <a:gd name="T20" fmla="*/ 0 w 578"/>
                <a:gd name="T21" fmla="*/ 618 h 756"/>
                <a:gd name="T22" fmla="*/ 136 w 578"/>
                <a:gd name="T23" fmla="*/ 756 h 756"/>
                <a:gd name="T24" fmla="*/ 439 w 578"/>
                <a:gd name="T2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6" y="589"/>
                  </a:lnTo>
                  <a:lnTo>
                    <a:pt x="211" y="589"/>
                  </a:lnTo>
                  <a:lnTo>
                    <a:pt x="176" y="557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6" y="756"/>
                  </a:lnTo>
                  <a:lnTo>
                    <a:pt x="439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20"/>
            <p:cNvSpPr>
              <a:spLocks/>
            </p:cNvSpPr>
            <p:nvPr userDrawn="1"/>
          </p:nvSpPr>
          <p:spPr bwMode="black">
            <a:xfrm>
              <a:off x="6267039" y="4919889"/>
              <a:ext cx="363911" cy="475981"/>
            </a:xfrm>
            <a:custGeom>
              <a:avLst/>
              <a:gdLst>
                <a:gd name="T0" fmla="*/ 578 w 578"/>
                <a:gd name="T1" fmla="*/ 618 h 756"/>
                <a:gd name="T2" fmla="*/ 578 w 578"/>
                <a:gd name="T3" fmla="*/ 0 h 756"/>
                <a:gd name="T4" fmla="*/ 399 w 578"/>
                <a:gd name="T5" fmla="*/ 0 h 756"/>
                <a:gd name="T6" fmla="*/ 399 w 578"/>
                <a:gd name="T7" fmla="*/ 557 h 756"/>
                <a:gd name="T8" fmla="*/ 367 w 578"/>
                <a:gd name="T9" fmla="*/ 589 h 756"/>
                <a:gd name="T10" fmla="*/ 211 w 578"/>
                <a:gd name="T11" fmla="*/ 589 h 756"/>
                <a:gd name="T12" fmla="*/ 179 w 578"/>
                <a:gd name="T13" fmla="*/ 557 h 756"/>
                <a:gd name="T14" fmla="*/ 179 w 578"/>
                <a:gd name="T15" fmla="*/ 0 h 756"/>
                <a:gd name="T16" fmla="*/ 0 w 578"/>
                <a:gd name="T17" fmla="*/ 0 h 756"/>
                <a:gd name="T18" fmla="*/ 0 w 578"/>
                <a:gd name="T19" fmla="*/ 618 h 756"/>
                <a:gd name="T20" fmla="*/ 138 w 578"/>
                <a:gd name="T21" fmla="*/ 756 h 756"/>
                <a:gd name="T22" fmla="*/ 440 w 578"/>
                <a:gd name="T23" fmla="*/ 756 h 756"/>
                <a:gd name="T24" fmla="*/ 578 w 578"/>
                <a:gd name="T25" fmla="*/ 618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578" y="618"/>
                  </a:move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7" y="589"/>
                  </a:lnTo>
                  <a:lnTo>
                    <a:pt x="211" y="589"/>
                  </a:lnTo>
                  <a:lnTo>
                    <a:pt x="179" y="557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40" y="756"/>
                  </a:lnTo>
                  <a:lnTo>
                    <a:pt x="578" y="6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09070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Ryhmä 27"/>
          <p:cNvGrpSpPr>
            <a:grpSpLocks noChangeAspect="1"/>
          </p:cNvGrpSpPr>
          <p:nvPr userDrawn="1"/>
        </p:nvGrpSpPr>
        <p:grpSpPr bwMode="black">
          <a:xfrm>
            <a:off x="1793269" y="908720"/>
            <a:ext cx="2937690" cy="4770000"/>
            <a:chOff x="4463854" y="734641"/>
            <a:chExt cx="3243719" cy="5266907"/>
          </a:xfrm>
        </p:grpSpPr>
        <p:sp>
          <p:nvSpPr>
            <p:cNvPr id="29" name="Freeform 6"/>
            <p:cNvSpPr>
              <a:spLocks noEditPoints="1"/>
            </p:cNvSpPr>
            <p:nvPr userDrawn="1"/>
          </p:nvSpPr>
          <p:spPr bwMode="black">
            <a:xfrm>
              <a:off x="4806713" y="2213173"/>
              <a:ext cx="2568781" cy="2167016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7"/>
            <p:cNvSpPr>
              <a:spLocks/>
            </p:cNvSpPr>
            <p:nvPr userDrawn="1"/>
          </p:nvSpPr>
          <p:spPr bwMode="black">
            <a:xfrm>
              <a:off x="6509048" y="1003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black">
            <a:xfrm>
              <a:off x="4910076" y="1003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9"/>
            <p:cNvSpPr>
              <a:spLocks/>
            </p:cNvSpPr>
            <p:nvPr userDrawn="1"/>
          </p:nvSpPr>
          <p:spPr bwMode="black">
            <a:xfrm>
              <a:off x="5985046" y="734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E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6"/>
            <p:cNvSpPr>
              <a:spLocks noEditPoints="1"/>
            </p:cNvSpPr>
            <p:nvPr userDrawn="1"/>
          </p:nvSpPr>
          <p:spPr bwMode="black">
            <a:xfrm>
              <a:off x="4796285" y="2225184"/>
              <a:ext cx="2578857" cy="2173393"/>
            </a:xfrm>
            <a:custGeom>
              <a:avLst/>
              <a:gdLst>
                <a:gd name="T0" fmla="*/ 887 w 4096"/>
                <a:gd name="T1" fmla="*/ 2054 h 3452"/>
                <a:gd name="T2" fmla="*/ 1042 w 4096"/>
                <a:gd name="T3" fmla="*/ 3452 h 3452"/>
                <a:gd name="T4" fmla="*/ 3054 w 4096"/>
                <a:gd name="T5" fmla="*/ 3452 h 3452"/>
                <a:gd name="T6" fmla="*/ 3209 w 4096"/>
                <a:gd name="T7" fmla="*/ 2054 h 3452"/>
                <a:gd name="T8" fmla="*/ 3526 w 4096"/>
                <a:gd name="T9" fmla="*/ 2054 h 3452"/>
                <a:gd name="T10" fmla="*/ 4096 w 4096"/>
                <a:gd name="T11" fmla="*/ 2054 h 3452"/>
                <a:gd name="T12" fmla="*/ 4096 w 4096"/>
                <a:gd name="T13" fmla="*/ 0 h 3452"/>
                <a:gd name="T14" fmla="*/ 2958 w 4096"/>
                <a:gd name="T15" fmla="*/ 0 h 3452"/>
                <a:gd name="T16" fmla="*/ 2958 w 4096"/>
                <a:gd name="T17" fmla="*/ 165 h 3452"/>
                <a:gd name="T18" fmla="*/ 2958 w 4096"/>
                <a:gd name="T19" fmla="*/ 791 h 3452"/>
                <a:gd name="T20" fmla="*/ 2616 w 4096"/>
                <a:gd name="T21" fmla="*/ 791 h 3452"/>
                <a:gd name="T22" fmla="*/ 2616 w 4096"/>
                <a:gd name="T23" fmla="*/ 0 h 3452"/>
                <a:gd name="T24" fmla="*/ 1480 w 4096"/>
                <a:gd name="T25" fmla="*/ 0 h 3452"/>
                <a:gd name="T26" fmla="*/ 1480 w 4096"/>
                <a:gd name="T27" fmla="*/ 791 h 3452"/>
                <a:gd name="T28" fmla="*/ 1138 w 4096"/>
                <a:gd name="T29" fmla="*/ 791 h 3452"/>
                <a:gd name="T30" fmla="*/ 1138 w 4096"/>
                <a:gd name="T31" fmla="*/ 0 h 3452"/>
                <a:gd name="T32" fmla="*/ 0 w 4096"/>
                <a:gd name="T33" fmla="*/ 0 h 3452"/>
                <a:gd name="T34" fmla="*/ 0 w 4096"/>
                <a:gd name="T35" fmla="*/ 2054 h 3452"/>
                <a:gd name="T36" fmla="*/ 631 w 4096"/>
                <a:gd name="T37" fmla="*/ 2054 h 3452"/>
                <a:gd name="T38" fmla="*/ 887 w 4096"/>
                <a:gd name="T39" fmla="*/ 2054 h 3452"/>
                <a:gd name="T40" fmla="*/ 334 w 4096"/>
                <a:gd name="T41" fmla="*/ 332 h 3452"/>
                <a:gd name="T42" fmla="*/ 804 w 4096"/>
                <a:gd name="T43" fmla="*/ 332 h 3452"/>
                <a:gd name="T44" fmla="*/ 804 w 4096"/>
                <a:gd name="T45" fmla="*/ 1123 h 3452"/>
                <a:gd name="T46" fmla="*/ 1036 w 4096"/>
                <a:gd name="T47" fmla="*/ 1123 h 3452"/>
                <a:gd name="T48" fmla="*/ 1812 w 4096"/>
                <a:gd name="T49" fmla="*/ 1123 h 3452"/>
                <a:gd name="T50" fmla="*/ 1812 w 4096"/>
                <a:gd name="T51" fmla="*/ 332 h 3452"/>
                <a:gd name="T52" fmla="*/ 2284 w 4096"/>
                <a:gd name="T53" fmla="*/ 332 h 3452"/>
                <a:gd name="T54" fmla="*/ 2284 w 4096"/>
                <a:gd name="T55" fmla="*/ 1123 h 3452"/>
                <a:gd name="T56" fmla="*/ 2513 w 4096"/>
                <a:gd name="T57" fmla="*/ 1123 h 3452"/>
                <a:gd name="T58" fmla="*/ 3060 w 4096"/>
                <a:gd name="T59" fmla="*/ 1123 h 3452"/>
                <a:gd name="T60" fmla="*/ 3292 w 4096"/>
                <a:gd name="T61" fmla="*/ 1123 h 3452"/>
                <a:gd name="T62" fmla="*/ 3292 w 4096"/>
                <a:gd name="T63" fmla="*/ 332 h 3452"/>
                <a:gd name="T64" fmla="*/ 3762 w 4096"/>
                <a:gd name="T65" fmla="*/ 332 h 3452"/>
                <a:gd name="T66" fmla="*/ 3762 w 4096"/>
                <a:gd name="T67" fmla="*/ 1720 h 3452"/>
                <a:gd name="T68" fmla="*/ 3526 w 4096"/>
                <a:gd name="T69" fmla="*/ 1720 h 3452"/>
                <a:gd name="T70" fmla="*/ 3125 w 4096"/>
                <a:gd name="T71" fmla="*/ 1720 h 3452"/>
                <a:gd name="T72" fmla="*/ 2910 w 4096"/>
                <a:gd name="T73" fmla="*/ 1720 h 3452"/>
                <a:gd name="T74" fmla="*/ 2754 w 4096"/>
                <a:gd name="T75" fmla="*/ 3120 h 3452"/>
                <a:gd name="T76" fmla="*/ 1342 w 4096"/>
                <a:gd name="T77" fmla="*/ 3120 h 3452"/>
                <a:gd name="T78" fmla="*/ 1184 w 4096"/>
                <a:gd name="T79" fmla="*/ 1720 h 3452"/>
                <a:gd name="T80" fmla="*/ 971 w 4096"/>
                <a:gd name="T81" fmla="*/ 1720 h 3452"/>
                <a:gd name="T82" fmla="*/ 631 w 4096"/>
                <a:gd name="T83" fmla="*/ 1720 h 3452"/>
                <a:gd name="T84" fmla="*/ 334 w 4096"/>
                <a:gd name="T85" fmla="*/ 1720 h 3452"/>
                <a:gd name="T86" fmla="*/ 334 w 4096"/>
                <a:gd name="T87" fmla="*/ 332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6" h="3452">
                  <a:moveTo>
                    <a:pt x="887" y="2054"/>
                  </a:moveTo>
                  <a:lnTo>
                    <a:pt x="1042" y="3452"/>
                  </a:lnTo>
                  <a:lnTo>
                    <a:pt x="3054" y="3452"/>
                  </a:lnTo>
                  <a:lnTo>
                    <a:pt x="3209" y="2054"/>
                  </a:lnTo>
                  <a:lnTo>
                    <a:pt x="3526" y="2054"/>
                  </a:lnTo>
                  <a:lnTo>
                    <a:pt x="4096" y="2054"/>
                  </a:lnTo>
                  <a:lnTo>
                    <a:pt x="4096" y="0"/>
                  </a:lnTo>
                  <a:lnTo>
                    <a:pt x="2958" y="0"/>
                  </a:lnTo>
                  <a:lnTo>
                    <a:pt x="2958" y="165"/>
                  </a:lnTo>
                  <a:lnTo>
                    <a:pt x="2958" y="791"/>
                  </a:lnTo>
                  <a:lnTo>
                    <a:pt x="2616" y="791"/>
                  </a:lnTo>
                  <a:lnTo>
                    <a:pt x="2616" y="0"/>
                  </a:lnTo>
                  <a:lnTo>
                    <a:pt x="1480" y="0"/>
                  </a:lnTo>
                  <a:lnTo>
                    <a:pt x="1480" y="791"/>
                  </a:lnTo>
                  <a:lnTo>
                    <a:pt x="1138" y="791"/>
                  </a:lnTo>
                  <a:lnTo>
                    <a:pt x="1138" y="0"/>
                  </a:lnTo>
                  <a:lnTo>
                    <a:pt x="0" y="0"/>
                  </a:lnTo>
                  <a:lnTo>
                    <a:pt x="0" y="2054"/>
                  </a:lnTo>
                  <a:lnTo>
                    <a:pt x="631" y="2054"/>
                  </a:lnTo>
                  <a:lnTo>
                    <a:pt x="887" y="2054"/>
                  </a:lnTo>
                  <a:close/>
                  <a:moveTo>
                    <a:pt x="334" y="332"/>
                  </a:moveTo>
                  <a:lnTo>
                    <a:pt x="804" y="332"/>
                  </a:lnTo>
                  <a:lnTo>
                    <a:pt x="804" y="1123"/>
                  </a:lnTo>
                  <a:lnTo>
                    <a:pt x="1036" y="1123"/>
                  </a:lnTo>
                  <a:lnTo>
                    <a:pt x="1812" y="1123"/>
                  </a:lnTo>
                  <a:lnTo>
                    <a:pt x="1812" y="332"/>
                  </a:lnTo>
                  <a:lnTo>
                    <a:pt x="2284" y="332"/>
                  </a:lnTo>
                  <a:lnTo>
                    <a:pt x="2284" y="1123"/>
                  </a:lnTo>
                  <a:lnTo>
                    <a:pt x="2513" y="1123"/>
                  </a:lnTo>
                  <a:lnTo>
                    <a:pt x="3060" y="1123"/>
                  </a:lnTo>
                  <a:lnTo>
                    <a:pt x="3292" y="1123"/>
                  </a:lnTo>
                  <a:lnTo>
                    <a:pt x="3292" y="332"/>
                  </a:lnTo>
                  <a:lnTo>
                    <a:pt x="3762" y="332"/>
                  </a:lnTo>
                  <a:lnTo>
                    <a:pt x="3762" y="1720"/>
                  </a:lnTo>
                  <a:lnTo>
                    <a:pt x="3526" y="1720"/>
                  </a:lnTo>
                  <a:lnTo>
                    <a:pt x="3125" y="1720"/>
                  </a:lnTo>
                  <a:lnTo>
                    <a:pt x="2910" y="1720"/>
                  </a:lnTo>
                  <a:lnTo>
                    <a:pt x="2754" y="3120"/>
                  </a:lnTo>
                  <a:lnTo>
                    <a:pt x="1342" y="3120"/>
                  </a:lnTo>
                  <a:lnTo>
                    <a:pt x="1184" y="1720"/>
                  </a:lnTo>
                  <a:lnTo>
                    <a:pt x="971" y="1720"/>
                  </a:lnTo>
                  <a:lnTo>
                    <a:pt x="631" y="1720"/>
                  </a:lnTo>
                  <a:lnTo>
                    <a:pt x="334" y="1720"/>
                  </a:lnTo>
                  <a:lnTo>
                    <a:pt x="334" y="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black">
            <a:xfrm>
              <a:off x="4463854" y="5526827"/>
              <a:ext cx="467796" cy="474721"/>
            </a:xfrm>
            <a:custGeom>
              <a:avLst/>
              <a:gdLst>
                <a:gd name="T0" fmla="*/ 372 w 743"/>
                <a:gd name="T1" fmla="*/ 349 h 754"/>
                <a:gd name="T2" fmla="*/ 368 w 743"/>
                <a:gd name="T3" fmla="*/ 349 h 754"/>
                <a:gd name="T4" fmla="*/ 199 w 743"/>
                <a:gd name="T5" fmla="*/ 0 h 754"/>
                <a:gd name="T6" fmla="*/ 0 w 743"/>
                <a:gd name="T7" fmla="*/ 0 h 754"/>
                <a:gd name="T8" fmla="*/ 276 w 743"/>
                <a:gd name="T9" fmla="*/ 522 h 754"/>
                <a:gd name="T10" fmla="*/ 276 w 743"/>
                <a:gd name="T11" fmla="*/ 754 h 754"/>
                <a:gd name="T12" fmla="*/ 464 w 743"/>
                <a:gd name="T13" fmla="*/ 754 h 754"/>
                <a:gd name="T14" fmla="*/ 464 w 743"/>
                <a:gd name="T15" fmla="*/ 522 h 754"/>
                <a:gd name="T16" fmla="*/ 743 w 743"/>
                <a:gd name="T17" fmla="*/ 0 h 754"/>
                <a:gd name="T18" fmla="*/ 541 w 743"/>
                <a:gd name="T19" fmla="*/ 0 h 754"/>
                <a:gd name="T20" fmla="*/ 372 w 743"/>
                <a:gd name="T21" fmla="*/ 34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3" h="754">
                  <a:moveTo>
                    <a:pt x="372" y="349"/>
                  </a:moveTo>
                  <a:lnTo>
                    <a:pt x="368" y="349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276" y="522"/>
                  </a:lnTo>
                  <a:lnTo>
                    <a:pt x="276" y="754"/>
                  </a:lnTo>
                  <a:lnTo>
                    <a:pt x="464" y="754"/>
                  </a:lnTo>
                  <a:lnTo>
                    <a:pt x="464" y="522"/>
                  </a:lnTo>
                  <a:lnTo>
                    <a:pt x="743" y="0"/>
                  </a:lnTo>
                  <a:lnTo>
                    <a:pt x="541" y="0"/>
                  </a:lnTo>
                  <a:lnTo>
                    <a:pt x="372" y="3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black">
            <a:xfrm>
              <a:off x="4962500" y="5526827"/>
              <a:ext cx="308506" cy="474721"/>
            </a:xfrm>
            <a:custGeom>
              <a:avLst/>
              <a:gdLst>
                <a:gd name="T0" fmla="*/ 179 w 490"/>
                <a:gd name="T1" fmla="*/ 0 h 754"/>
                <a:gd name="T2" fmla="*/ 0 w 490"/>
                <a:gd name="T3" fmla="*/ 0 h 754"/>
                <a:gd name="T4" fmla="*/ 0 w 490"/>
                <a:gd name="T5" fmla="*/ 754 h 754"/>
                <a:gd name="T6" fmla="*/ 490 w 490"/>
                <a:gd name="T7" fmla="*/ 754 h 754"/>
                <a:gd name="T8" fmla="*/ 490 w 490"/>
                <a:gd name="T9" fmla="*/ 595 h 754"/>
                <a:gd name="T10" fmla="*/ 179 w 490"/>
                <a:gd name="T11" fmla="*/ 595 h 754"/>
                <a:gd name="T12" fmla="*/ 179 w 490"/>
                <a:gd name="T13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4">
                  <a:moveTo>
                    <a:pt x="179" y="0"/>
                  </a:moveTo>
                  <a:lnTo>
                    <a:pt x="0" y="0"/>
                  </a:lnTo>
                  <a:lnTo>
                    <a:pt x="0" y="754"/>
                  </a:lnTo>
                  <a:lnTo>
                    <a:pt x="490" y="754"/>
                  </a:lnTo>
                  <a:lnTo>
                    <a:pt x="490" y="595"/>
                  </a:lnTo>
                  <a:lnTo>
                    <a:pt x="179" y="59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Rectangle 9"/>
            <p:cNvSpPr>
              <a:spLocks noChangeArrowheads="1"/>
            </p:cNvSpPr>
            <p:nvPr userDrawn="1"/>
          </p:nvSpPr>
          <p:spPr bwMode="black">
            <a:xfrm>
              <a:off x="5326411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10"/>
            <p:cNvSpPr>
              <a:spLocks noEditPoints="1"/>
            </p:cNvSpPr>
            <p:nvPr userDrawn="1"/>
          </p:nvSpPr>
          <p:spPr bwMode="black">
            <a:xfrm>
              <a:off x="5506478" y="5526827"/>
              <a:ext cx="363911" cy="474721"/>
            </a:xfrm>
            <a:custGeom>
              <a:avLst/>
              <a:gdLst>
                <a:gd name="T0" fmla="*/ 139 w 578"/>
                <a:gd name="T1" fmla="*/ 0 h 754"/>
                <a:gd name="T2" fmla="*/ 0 w 578"/>
                <a:gd name="T3" fmla="*/ 138 h 754"/>
                <a:gd name="T4" fmla="*/ 0 w 578"/>
                <a:gd name="T5" fmla="*/ 616 h 754"/>
                <a:gd name="T6" fmla="*/ 139 w 578"/>
                <a:gd name="T7" fmla="*/ 754 h 754"/>
                <a:gd name="T8" fmla="*/ 440 w 578"/>
                <a:gd name="T9" fmla="*/ 754 h 754"/>
                <a:gd name="T10" fmla="*/ 578 w 578"/>
                <a:gd name="T11" fmla="*/ 616 h 754"/>
                <a:gd name="T12" fmla="*/ 578 w 578"/>
                <a:gd name="T13" fmla="*/ 138 h 754"/>
                <a:gd name="T14" fmla="*/ 440 w 578"/>
                <a:gd name="T15" fmla="*/ 0 h 754"/>
                <a:gd name="T16" fmla="*/ 139 w 578"/>
                <a:gd name="T17" fmla="*/ 0 h 754"/>
                <a:gd name="T18" fmla="*/ 400 w 578"/>
                <a:gd name="T19" fmla="*/ 560 h 754"/>
                <a:gd name="T20" fmla="*/ 367 w 578"/>
                <a:gd name="T21" fmla="*/ 595 h 754"/>
                <a:gd name="T22" fmla="*/ 212 w 578"/>
                <a:gd name="T23" fmla="*/ 595 h 754"/>
                <a:gd name="T24" fmla="*/ 179 w 578"/>
                <a:gd name="T25" fmla="*/ 560 h 754"/>
                <a:gd name="T26" fmla="*/ 179 w 578"/>
                <a:gd name="T27" fmla="*/ 194 h 754"/>
                <a:gd name="T28" fmla="*/ 212 w 578"/>
                <a:gd name="T29" fmla="*/ 159 h 754"/>
                <a:gd name="T30" fmla="*/ 367 w 578"/>
                <a:gd name="T31" fmla="*/ 159 h 754"/>
                <a:gd name="T32" fmla="*/ 400 w 578"/>
                <a:gd name="T33" fmla="*/ 194 h 754"/>
                <a:gd name="T34" fmla="*/ 400 w 578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4">
                  <a:moveTo>
                    <a:pt x="139" y="0"/>
                  </a:move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8" y="616"/>
                  </a:lnTo>
                  <a:lnTo>
                    <a:pt x="578" y="138"/>
                  </a:lnTo>
                  <a:lnTo>
                    <a:pt x="440" y="0"/>
                  </a:lnTo>
                  <a:lnTo>
                    <a:pt x="139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2" y="595"/>
                  </a:lnTo>
                  <a:lnTo>
                    <a:pt x="179" y="560"/>
                  </a:lnTo>
                  <a:lnTo>
                    <a:pt x="179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11"/>
            <p:cNvSpPr>
              <a:spLocks noEditPoints="1"/>
            </p:cNvSpPr>
            <p:nvPr userDrawn="1"/>
          </p:nvSpPr>
          <p:spPr bwMode="black">
            <a:xfrm>
              <a:off x="5939645" y="5526827"/>
              <a:ext cx="363911" cy="474721"/>
            </a:xfrm>
            <a:custGeom>
              <a:avLst/>
              <a:gdLst>
                <a:gd name="T0" fmla="*/ 0 w 578"/>
                <a:gd name="T1" fmla="*/ 0 h 754"/>
                <a:gd name="T2" fmla="*/ 0 w 578"/>
                <a:gd name="T3" fmla="*/ 754 h 754"/>
                <a:gd name="T4" fmla="*/ 178 w 578"/>
                <a:gd name="T5" fmla="*/ 754 h 754"/>
                <a:gd name="T6" fmla="*/ 178 w 578"/>
                <a:gd name="T7" fmla="*/ 535 h 754"/>
                <a:gd name="T8" fmla="*/ 439 w 578"/>
                <a:gd name="T9" fmla="*/ 535 h 754"/>
                <a:gd name="T10" fmla="*/ 578 w 578"/>
                <a:gd name="T11" fmla="*/ 397 h 754"/>
                <a:gd name="T12" fmla="*/ 578 w 578"/>
                <a:gd name="T13" fmla="*/ 138 h 754"/>
                <a:gd name="T14" fmla="*/ 439 w 578"/>
                <a:gd name="T15" fmla="*/ 0 h 754"/>
                <a:gd name="T16" fmla="*/ 0 w 578"/>
                <a:gd name="T17" fmla="*/ 0 h 754"/>
                <a:gd name="T18" fmla="*/ 399 w 578"/>
                <a:gd name="T19" fmla="*/ 343 h 754"/>
                <a:gd name="T20" fmla="*/ 368 w 578"/>
                <a:gd name="T21" fmla="*/ 376 h 754"/>
                <a:gd name="T22" fmla="*/ 178 w 578"/>
                <a:gd name="T23" fmla="*/ 376 h 754"/>
                <a:gd name="T24" fmla="*/ 178 w 578"/>
                <a:gd name="T25" fmla="*/ 159 h 754"/>
                <a:gd name="T26" fmla="*/ 366 w 578"/>
                <a:gd name="T27" fmla="*/ 159 h 754"/>
                <a:gd name="T28" fmla="*/ 399 w 578"/>
                <a:gd name="T29" fmla="*/ 194 h 754"/>
                <a:gd name="T30" fmla="*/ 399 w 578"/>
                <a:gd name="T31" fmla="*/ 34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8" h="754">
                  <a:moveTo>
                    <a:pt x="0" y="0"/>
                  </a:moveTo>
                  <a:lnTo>
                    <a:pt x="0" y="754"/>
                  </a:lnTo>
                  <a:lnTo>
                    <a:pt x="178" y="754"/>
                  </a:lnTo>
                  <a:lnTo>
                    <a:pt x="178" y="535"/>
                  </a:lnTo>
                  <a:lnTo>
                    <a:pt x="439" y="535"/>
                  </a:lnTo>
                  <a:lnTo>
                    <a:pt x="578" y="397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0" y="0"/>
                  </a:lnTo>
                  <a:close/>
                  <a:moveTo>
                    <a:pt x="399" y="343"/>
                  </a:moveTo>
                  <a:lnTo>
                    <a:pt x="368" y="376"/>
                  </a:lnTo>
                  <a:lnTo>
                    <a:pt x="178" y="376"/>
                  </a:lnTo>
                  <a:lnTo>
                    <a:pt x="178" y="159"/>
                  </a:lnTo>
                  <a:lnTo>
                    <a:pt x="366" y="159"/>
                  </a:lnTo>
                  <a:lnTo>
                    <a:pt x="399" y="194"/>
                  </a:lnTo>
                  <a:lnTo>
                    <a:pt x="399" y="3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Rectangle 12"/>
            <p:cNvSpPr>
              <a:spLocks noChangeArrowheads="1"/>
            </p:cNvSpPr>
            <p:nvPr userDrawn="1"/>
          </p:nvSpPr>
          <p:spPr bwMode="black">
            <a:xfrm>
              <a:off x="6365887" y="5526827"/>
              <a:ext cx="111440" cy="474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black">
            <a:xfrm>
              <a:off x="6536510" y="5526827"/>
              <a:ext cx="358874" cy="474721"/>
            </a:xfrm>
            <a:custGeom>
              <a:avLst/>
              <a:gdLst>
                <a:gd name="T0" fmla="*/ 192 w 570"/>
                <a:gd name="T1" fmla="*/ 265 h 754"/>
                <a:gd name="T2" fmla="*/ 192 w 570"/>
                <a:gd name="T3" fmla="*/ 194 h 754"/>
                <a:gd name="T4" fmla="*/ 227 w 570"/>
                <a:gd name="T5" fmla="*/ 159 h 754"/>
                <a:gd name="T6" fmla="*/ 555 w 570"/>
                <a:gd name="T7" fmla="*/ 159 h 754"/>
                <a:gd name="T8" fmla="*/ 555 w 570"/>
                <a:gd name="T9" fmla="*/ 0 h 754"/>
                <a:gd name="T10" fmla="*/ 154 w 570"/>
                <a:gd name="T11" fmla="*/ 0 h 754"/>
                <a:gd name="T12" fmla="*/ 15 w 570"/>
                <a:gd name="T13" fmla="*/ 138 h 754"/>
                <a:gd name="T14" fmla="*/ 15 w 570"/>
                <a:gd name="T15" fmla="*/ 315 h 754"/>
                <a:gd name="T16" fmla="*/ 94 w 570"/>
                <a:gd name="T17" fmla="*/ 409 h 754"/>
                <a:gd name="T18" fmla="*/ 392 w 570"/>
                <a:gd name="T19" fmla="*/ 489 h 754"/>
                <a:gd name="T20" fmla="*/ 392 w 570"/>
                <a:gd name="T21" fmla="*/ 560 h 754"/>
                <a:gd name="T22" fmla="*/ 359 w 570"/>
                <a:gd name="T23" fmla="*/ 595 h 754"/>
                <a:gd name="T24" fmla="*/ 0 w 570"/>
                <a:gd name="T25" fmla="*/ 595 h 754"/>
                <a:gd name="T26" fmla="*/ 0 w 570"/>
                <a:gd name="T27" fmla="*/ 754 h 754"/>
                <a:gd name="T28" fmla="*/ 432 w 570"/>
                <a:gd name="T29" fmla="*/ 754 h 754"/>
                <a:gd name="T30" fmla="*/ 570 w 570"/>
                <a:gd name="T31" fmla="*/ 616 h 754"/>
                <a:gd name="T32" fmla="*/ 570 w 570"/>
                <a:gd name="T33" fmla="*/ 439 h 754"/>
                <a:gd name="T34" fmla="*/ 492 w 570"/>
                <a:gd name="T35" fmla="*/ 345 h 754"/>
                <a:gd name="T36" fmla="*/ 192 w 570"/>
                <a:gd name="T37" fmla="*/ 26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0" h="754">
                  <a:moveTo>
                    <a:pt x="192" y="265"/>
                  </a:moveTo>
                  <a:lnTo>
                    <a:pt x="192" y="194"/>
                  </a:lnTo>
                  <a:lnTo>
                    <a:pt x="227" y="159"/>
                  </a:lnTo>
                  <a:lnTo>
                    <a:pt x="555" y="159"/>
                  </a:lnTo>
                  <a:lnTo>
                    <a:pt x="555" y="0"/>
                  </a:lnTo>
                  <a:lnTo>
                    <a:pt x="154" y="0"/>
                  </a:lnTo>
                  <a:lnTo>
                    <a:pt x="15" y="138"/>
                  </a:lnTo>
                  <a:lnTo>
                    <a:pt x="15" y="315"/>
                  </a:lnTo>
                  <a:lnTo>
                    <a:pt x="94" y="409"/>
                  </a:lnTo>
                  <a:lnTo>
                    <a:pt x="392" y="489"/>
                  </a:lnTo>
                  <a:lnTo>
                    <a:pt x="392" y="560"/>
                  </a:lnTo>
                  <a:lnTo>
                    <a:pt x="359" y="595"/>
                  </a:lnTo>
                  <a:lnTo>
                    <a:pt x="0" y="595"/>
                  </a:lnTo>
                  <a:lnTo>
                    <a:pt x="0" y="754"/>
                  </a:lnTo>
                  <a:lnTo>
                    <a:pt x="432" y="754"/>
                  </a:lnTo>
                  <a:lnTo>
                    <a:pt x="570" y="616"/>
                  </a:lnTo>
                  <a:lnTo>
                    <a:pt x="570" y="439"/>
                  </a:lnTo>
                  <a:lnTo>
                    <a:pt x="492" y="345"/>
                  </a:lnTo>
                  <a:lnTo>
                    <a:pt x="192" y="2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black">
            <a:xfrm>
              <a:off x="6925605" y="5526827"/>
              <a:ext cx="378392" cy="474721"/>
            </a:xfrm>
            <a:custGeom>
              <a:avLst/>
              <a:gdLst>
                <a:gd name="T0" fmla="*/ 0 w 601"/>
                <a:gd name="T1" fmla="*/ 159 h 754"/>
                <a:gd name="T2" fmla="*/ 211 w 601"/>
                <a:gd name="T3" fmla="*/ 159 h 754"/>
                <a:gd name="T4" fmla="*/ 211 w 601"/>
                <a:gd name="T5" fmla="*/ 754 h 754"/>
                <a:gd name="T6" fmla="*/ 390 w 601"/>
                <a:gd name="T7" fmla="*/ 754 h 754"/>
                <a:gd name="T8" fmla="*/ 390 w 601"/>
                <a:gd name="T9" fmla="*/ 159 h 754"/>
                <a:gd name="T10" fmla="*/ 601 w 601"/>
                <a:gd name="T11" fmla="*/ 159 h 754"/>
                <a:gd name="T12" fmla="*/ 601 w 601"/>
                <a:gd name="T13" fmla="*/ 0 h 754"/>
                <a:gd name="T14" fmla="*/ 0 w 601"/>
                <a:gd name="T15" fmla="*/ 0 h 754"/>
                <a:gd name="T16" fmla="*/ 0 w 601"/>
                <a:gd name="T17" fmla="*/ 159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1" h="754">
                  <a:moveTo>
                    <a:pt x="0" y="159"/>
                  </a:moveTo>
                  <a:lnTo>
                    <a:pt x="211" y="159"/>
                  </a:lnTo>
                  <a:lnTo>
                    <a:pt x="211" y="754"/>
                  </a:lnTo>
                  <a:lnTo>
                    <a:pt x="390" y="754"/>
                  </a:lnTo>
                  <a:lnTo>
                    <a:pt x="390" y="159"/>
                  </a:lnTo>
                  <a:lnTo>
                    <a:pt x="601" y="159"/>
                  </a:lnTo>
                  <a:lnTo>
                    <a:pt x="601" y="0"/>
                  </a:lnTo>
                  <a:lnTo>
                    <a:pt x="0" y="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black">
            <a:xfrm>
              <a:off x="7344921" y="5526827"/>
              <a:ext cx="362652" cy="474721"/>
            </a:xfrm>
            <a:custGeom>
              <a:avLst/>
              <a:gdLst>
                <a:gd name="T0" fmla="*/ 440 w 576"/>
                <a:gd name="T1" fmla="*/ 0 h 754"/>
                <a:gd name="T2" fmla="*/ 139 w 576"/>
                <a:gd name="T3" fmla="*/ 0 h 754"/>
                <a:gd name="T4" fmla="*/ 0 w 576"/>
                <a:gd name="T5" fmla="*/ 138 h 754"/>
                <a:gd name="T6" fmla="*/ 0 w 576"/>
                <a:gd name="T7" fmla="*/ 616 h 754"/>
                <a:gd name="T8" fmla="*/ 139 w 576"/>
                <a:gd name="T9" fmla="*/ 754 h 754"/>
                <a:gd name="T10" fmla="*/ 440 w 576"/>
                <a:gd name="T11" fmla="*/ 754 h 754"/>
                <a:gd name="T12" fmla="*/ 576 w 576"/>
                <a:gd name="T13" fmla="*/ 616 h 754"/>
                <a:gd name="T14" fmla="*/ 576 w 576"/>
                <a:gd name="T15" fmla="*/ 138 h 754"/>
                <a:gd name="T16" fmla="*/ 440 w 576"/>
                <a:gd name="T17" fmla="*/ 0 h 754"/>
                <a:gd name="T18" fmla="*/ 400 w 576"/>
                <a:gd name="T19" fmla="*/ 560 h 754"/>
                <a:gd name="T20" fmla="*/ 367 w 576"/>
                <a:gd name="T21" fmla="*/ 595 h 754"/>
                <a:gd name="T22" fmla="*/ 210 w 576"/>
                <a:gd name="T23" fmla="*/ 595 h 754"/>
                <a:gd name="T24" fmla="*/ 177 w 576"/>
                <a:gd name="T25" fmla="*/ 560 h 754"/>
                <a:gd name="T26" fmla="*/ 177 w 576"/>
                <a:gd name="T27" fmla="*/ 194 h 754"/>
                <a:gd name="T28" fmla="*/ 212 w 576"/>
                <a:gd name="T29" fmla="*/ 159 h 754"/>
                <a:gd name="T30" fmla="*/ 367 w 576"/>
                <a:gd name="T31" fmla="*/ 159 h 754"/>
                <a:gd name="T32" fmla="*/ 400 w 576"/>
                <a:gd name="T33" fmla="*/ 194 h 754"/>
                <a:gd name="T34" fmla="*/ 400 w 576"/>
                <a:gd name="T35" fmla="*/ 5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6" h="754">
                  <a:moveTo>
                    <a:pt x="440" y="0"/>
                  </a:moveTo>
                  <a:lnTo>
                    <a:pt x="139" y="0"/>
                  </a:lnTo>
                  <a:lnTo>
                    <a:pt x="0" y="138"/>
                  </a:lnTo>
                  <a:lnTo>
                    <a:pt x="0" y="616"/>
                  </a:lnTo>
                  <a:lnTo>
                    <a:pt x="139" y="754"/>
                  </a:lnTo>
                  <a:lnTo>
                    <a:pt x="440" y="754"/>
                  </a:lnTo>
                  <a:lnTo>
                    <a:pt x="576" y="616"/>
                  </a:lnTo>
                  <a:lnTo>
                    <a:pt x="576" y="138"/>
                  </a:lnTo>
                  <a:lnTo>
                    <a:pt x="440" y="0"/>
                  </a:lnTo>
                  <a:close/>
                  <a:moveTo>
                    <a:pt x="400" y="560"/>
                  </a:moveTo>
                  <a:lnTo>
                    <a:pt x="367" y="595"/>
                  </a:lnTo>
                  <a:lnTo>
                    <a:pt x="210" y="595"/>
                  </a:lnTo>
                  <a:lnTo>
                    <a:pt x="177" y="560"/>
                  </a:lnTo>
                  <a:lnTo>
                    <a:pt x="177" y="194"/>
                  </a:lnTo>
                  <a:lnTo>
                    <a:pt x="212" y="159"/>
                  </a:lnTo>
                  <a:lnTo>
                    <a:pt x="367" y="159"/>
                  </a:lnTo>
                  <a:lnTo>
                    <a:pt x="400" y="194"/>
                  </a:lnTo>
                  <a:lnTo>
                    <a:pt x="400" y="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black">
            <a:xfrm>
              <a:off x="6700836" y="4919889"/>
              <a:ext cx="404835" cy="474721"/>
            </a:xfrm>
            <a:custGeom>
              <a:avLst/>
              <a:gdLst>
                <a:gd name="T0" fmla="*/ 643 w 643"/>
                <a:gd name="T1" fmla="*/ 754 h 754"/>
                <a:gd name="T2" fmla="*/ 643 w 643"/>
                <a:gd name="T3" fmla="*/ 0 h 754"/>
                <a:gd name="T4" fmla="*/ 465 w 643"/>
                <a:gd name="T5" fmla="*/ 0 h 754"/>
                <a:gd name="T6" fmla="*/ 476 w 643"/>
                <a:gd name="T7" fmla="*/ 476 h 754"/>
                <a:gd name="T8" fmla="*/ 192 w 643"/>
                <a:gd name="T9" fmla="*/ 0 h 754"/>
                <a:gd name="T10" fmla="*/ 0 w 643"/>
                <a:gd name="T11" fmla="*/ 0 h 754"/>
                <a:gd name="T12" fmla="*/ 0 w 643"/>
                <a:gd name="T13" fmla="*/ 754 h 754"/>
                <a:gd name="T14" fmla="*/ 177 w 643"/>
                <a:gd name="T15" fmla="*/ 754 h 754"/>
                <a:gd name="T16" fmla="*/ 165 w 643"/>
                <a:gd name="T17" fmla="*/ 278 h 754"/>
                <a:gd name="T18" fmla="*/ 449 w 643"/>
                <a:gd name="T19" fmla="*/ 754 h 754"/>
                <a:gd name="T20" fmla="*/ 643 w 643"/>
                <a:gd name="T21" fmla="*/ 75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3" h="754">
                  <a:moveTo>
                    <a:pt x="643" y="754"/>
                  </a:moveTo>
                  <a:lnTo>
                    <a:pt x="643" y="0"/>
                  </a:lnTo>
                  <a:lnTo>
                    <a:pt x="465" y="0"/>
                  </a:lnTo>
                  <a:lnTo>
                    <a:pt x="476" y="476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754"/>
                  </a:lnTo>
                  <a:lnTo>
                    <a:pt x="177" y="754"/>
                  </a:lnTo>
                  <a:lnTo>
                    <a:pt x="165" y="278"/>
                  </a:lnTo>
                  <a:lnTo>
                    <a:pt x="449" y="754"/>
                  </a:lnTo>
                  <a:lnTo>
                    <a:pt x="643" y="7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17"/>
            <p:cNvSpPr>
              <a:spLocks noEditPoints="1"/>
            </p:cNvSpPr>
            <p:nvPr userDrawn="1"/>
          </p:nvSpPr>
          <p:spPr bwMode="black">
            <a:xfrm>
              <a:off x="5065755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138 h 756"/>
                <a:gd name="T6" fmla="*/ 439 w 578"/>
                <a:gd name="T7" fmla="*/ 0 h 756"/>
                <a:gd name="T8" fmla="*/ 138 w 578"/>
                <a:gd name="T9" fmla="*/ 0 h 756"/>
                <a:gd name="T10" fmla="*/ 0 w 578"/>
                <a:gd name="T11" fmla="*/ 138 h 756"/>
                <a:gd name="T12" fmla="*/ 0 w 578"/>
                <a:gd name="T13" fmla="*/ 618 h 756"/>
                <a:gd name="T14" fmla="*/ 138 w 578"/>
                <a:gd name="T15" fmla="*/ 756 h 756"/>
                <a:gd name="T16" fmla="*/ 439 w 578"/>
                <a:gd name="T17" fmla="*/ 756 h 756"/>
                <a:gd name="T18" fmla="*/ 178 w 578"/>
                <a:gd name="T19" fmla="*/ 194 h 756"/>
                <a:gd name="T20" fmla="*/ 211 w 578"/>
                <a:gd name="T21" fmla="*/ 161 h 756"/>
                <a:gd name="T22" fmla="*/ 366 w 578"/>
                <a:gd name="T23" fmla="*/ 161 h 756"/>
                <a:gd name="T24" fmla="*/ 399 w 578"/>
                <a:gd name="T25" fmla="*/ 194 h 756"/>
                <a:gd name="T26" fmla="*/ 399 w 578"/>
                <a:gd name="T27" fmla="*/ 562 h 756"/>
                <a:gd name="T28" fmla="*/ 366 w 578"/>
                <a:gd name="T29" fmla="*/ 595 h 756"/>
                <a:gd name="T30" fmla="*/ 209 w 578"/>
                <a:gd name="T31" fmla="*/ 595 h 756"/>
                <a:gd name="T32" fmla="*/ 178 w 578"/>
                <a:gd name="T33" fmla="*/ 562 h 756"/>
                <a:gd name="T34" fmla="*/ 178 w 578"/>
                <a:gd name="T35" fmla="*/ 194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138"/>
                  </a:lnTo>
                  <a:lnTo>
                    <a:pt x="439" y="0"/>
                  </a:lnTo>
                  <a:lnTo>
                    <a:pt x="138" y="0"/>
                  </a:lnTo>
                  <a:lnTo>
                    <a:pt x="0" y="138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39" y="756"/>
                  </a:lnTo>
                  <a:close/>
                  <a:moveTo>
                    <a:pt x="178" y="194"/>
                  </a:moveTo>
                  <a:lnTo>
                    <a:pt x="211" y="161"/>
                  </a:lnTo>
                  <a:lnTo>
                    <a:pt x="366" y="161"/>
                  </a:lnTo>
                  <a:lnTo>
                    <a:pt x="399" y="194"/>
                  </a:lnTo>
                  <a:lnTo>
                    <a:pt x="399" y="562"/>
                  </a:lnTo>
                  <a:lnTo>
                    <a:pt x="366" y="595"/>
                  </a:lnTo>
                  <a:lnTo>
                    <a:pt x="209" y="595"/>
                  </a:lnTo>
                  <a:lnTo>
                    <a:pt x="178" y="562"/>
                  </a:lnTo>
                  <a:lnTo>
                    <a:pt x="178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black">
            <a:xfrm>
              <a:off x="5918868" y="4919889"/>
              <a:ext cx="308506" cy="475981"/>
            </a:xfrm>
            <a:custGeom>
              <a:avLst/>
              <a:gdLst>
                <a:gd name="T0" fmla="*/ 490 w 490"/>
                <a:gd name="T1" fmla="*/ 595 h 756"/>
                <a:gd name="T2" fmla="*/ 179 w 490"/>
                <a:gd name="T3" fmla="*/ 595 h 756"/>
                <a:gd name="T4" fmla="*/ 179 w 490"/>
                <a:gd name="T5" fmla="*/ 0 h 756"/>
                <a:gd name="T6" fmla="*/ 0 w 490"/>
                <a:gd name="T7" fmla="*/ 0 h 756"/>
                <a:gd name="T8" fmla="*/ 0 w 490"/>
                <a:gd name="T9" fmla="*/ 756 h 756"/>
                <a:gd name="T10" fmla="*/ 490 w 490"/>
                <a:gd name="T11" fmla="*/ 756 h 756"/>
                <a:gd name="T12" fmla="*/ 490 w 490"/>
                <a:gd name="T13" fmla="*/ 59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756">
                  <a:moveTo>
                    <a:pt x="490" y="595"/>
                  </a:moveTo>
                  <a:lnTo>
                    <a:pt x="179" y="595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756"/>
                  </a:lnTo>
                  <a:lnTo>
                    <a:pt x="490" y="756"/>
                  </a:lnTo>
                  <a:lnTo>
                    <a:pt x="490" y="5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black">
            <a:xfrm>
              <a:off x="5487590" y="4919889"/>
              <a:ext cx="363911" cy="475981"/>
            </a:xfrm>
            <a:custGeom>
              <a:avLst/>
              <a:gdLst>
                <a:gd name="T0" fmla="*/ 439 w 578"/>
                <a:gd name="T1" fmla="*/ 756 h 756"/>
                <a:gd name="T2" fmla="*/ 578 w 578"/>
                <a:gd name="T3" fmla="*/ 618 h 756"/>
                <a:gd name="T4" fmla="*/ 578 w 578"/>
                <a:gd name="T5" fmla="*/ 0 h 756"/>
                <a:gd name="T6" fmla="*/ 399 w 578"/>
                <a:gd name="T7" fmla="*/ 0 h 756"/>
                <a:gd name="T8" fmla="*/ 399 w 578"/>
                <a:gd name="T9" fmla="*/ 557 h 756"/>
                <a:gd name="T10" fmla="*/ 366 w 578"/>
                <a:gd name="T11" fmla="*/ 589 h 756"/>
                <a:gd name="T12" fmla="*/ 211 w 578"/>
                <a:gd name="T13" fmla="*/ 589 h 756"/>
                <a:gd name="T14" fmla="*/ 176 w 578"/>
                <a:gd name="T15" fmla="*/ 557 h 756"/>
                <a:gd name="T16" fmla="*/ 176 w 578"/>
                <a:gd name="T17" fmla="*/ 0 h 756"/>
                <a:gd name="T18" fmla="*/ 0 w 578"/>
                <a:gd name="T19" fmla="*/ 0 h 756"/>
                <a:gd name="T20" fmla="*/ 0 w 578"/>
                <a:gd name="T21" fmla="*/ 618 h 756"/>
                <a:gd name="T22" fmla="*/ 136 w 578"/>
                <a:gd name="T23" fmla="*/ 756 h 756"/>
                <a:gd name="T24" fmla="*/ 439 w 578"/>
                <a:gd name="T25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439" y="756"/>
                  </a:moveTo>
                  <a:lnTo>
                    <a:pt x="578" y="618"/>
                  </a:ln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6" y="589"/>
                  </a:lnTo>
                  <a:lnTo>
                    <a:pt x="211" y="589"/>
                  </a:lnTo>
                  <a:lnTo>
                    <a:pt x="176" y="557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6" y="756"/>
                  </a:lnTo>
                  <a:lnTo>
                    <a:pt x="439" y="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20"/>
            <p:cNvSpPr>
              <a:spLocks/>
            </p:cNvSpPr>
            <p:nvPr userDrawn="1"/>
          </p:nvSpPr>
          <p:spPr bwMode="black">
            <a:xfrm>
              <a:off x="6267039" y="4919889"/>
              <a:ext cx="363911" cy="475981"/>
            </a:xfrm>
            <a:custGeom>
              <a:avLst/>
              <a:gdLst>
                <a:gd name="T0" fmla="*/ 578 w 578"/>
                <a:gd name="T1" fmla="*/ 618 h 756"/>
                <a:gd name="T2" fmla="*/ 578 w 578"/>
                <a:gd name="T3" fmla="*/ 0 h 756"/>
                <a:gd name="T4" fmla="*/ 399 w 578"/>
                <a:gd name="T5" fmla="*/ 0 h 756"/>
                <a:gd name="T6" fmla="*/ 399 w 578"/>
                <a:gd name="T7" fmla="*/ 557 h 756"/>
                <a:gd name="T8" fmla="*/ 367 w 578"/>
                <a:gd name="T9" fmla="*/ 589 h 756"/>
                <a:gd name="T10" fmla="*/ 211 w 578"/>
                <a:gd name="T11" fmla="*/ 589 h 756"/>
                <a:gd name="T12" fmla="*/ 179 w 578"/>
                <a:gd name="T13" fmla="*/ 557 h 756"/>
                <a:gd name="T14" fmla="*/ 179 w 578"/>
                <a:gd name="T15" fmla="*/ 0 h 756"/>
                <a:gd name="T16" fmla="*/ 0 w 578"/>
                <a:gd name="T17" fmla="*/ 0 h 756"/>
                <a:gd name="T18" fmla="*/ 0 w 578"/>
                <a:gd name="T19" fmla="*/ 618 h 756"/>
                <a:gd name="T20" fmla="*/ 138 w 578"/>
                <a:gd name="T21" fmla="*/ 756 h 756"/>
                <a:gd name="T22" fmla="*/ 440 w 578"/>
                <a:gd name="T23" fmla="*/ 756 h 756"/>
                <a:gd name="T24" fmla="*/ 578 w 578"/>
                <a:gd name="T25" fmla="*/ 618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8" h="756">
                  <a:moveTo>
                    <a:pt x="578" y="618"/>
                  </a:moveTo>
                  <a:lnTo>
                    <a:pt x="578" y="0"/>
                  </a:lnTo>
                  <a:lnTo>
                    <a:pt x="399" y="0"/>
                  </a:lnTo>
                  <a:lnTo>
                    <a:pt x="399" y="557"/>
                  </a:lnTo>
                  <a:lnTo>
                    <a:pt x="367" y="589"/>
                  </a:lnTo>
                  <a:lnTo>
                    <a:pt x="211" y="589"/>
                  </a:lnTo>
                  <a:lnTo>
                    <a:pt x="179" y="557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618"/>
                  </a:lnTo>
                  <a:lnTo>
                    <a:pt x="138" y="756"/>
                  </a:lnTo>
                  <a:lnTo>
                    <a:pt x="440" y="756"/>
                  </a:lnTo>
                  <a:lnTo>
                    <a:pt x="578" y="6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35773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1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7" name="Päivämäärän paikkamerkki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8C389F60-7CE9-4DB8-B97D-2764A4BE263E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28" name="Alatunnisteen paikkamerk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29" name="Dian numeron paikkamerkki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30" name="Suora yhdysviiva 29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28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2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6F69F0DA-6A16-47C4-B9BE-5D9A878DD32E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30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3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DFD1CDF-11CA-46F3-8F85-31CC92D7D007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172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4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5913BEBC-FA2A-410F-9BBA-52D6748E15B0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208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5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9" name="Suora yhdysviiva 8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062BEE6A-5113-4636-8616-EA421D159EB4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338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01AEEF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00C98CD3-BB68-40B3-AC8E-73515E154404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iruutu 36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>
                <a:solidFill>
                  <a:srgbClr val="23408E"/>
                </a:solidFill>
              </a:rPr>
              <a:t>Oulun yliopisto</a:t>
            </a:r>
          </a:p>
        </p:txBody>
      </p:sp>
    </p:spTree>
    <p:extLst>
      <p:ext uri="{BB962C8B-B14F-4D97-AF65-F5344CB8AC3E}">
        <p14:creationId xmlns:p14="http://schemas.microsoft.com/office/powerpoint/2010/main" val="1038729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568726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356936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8EB6-53AE-4D57-80E8-11C0C3B0B6DA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9357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1915993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466777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EB008C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3289933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äliotsikko kuvalla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EB008C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3997470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kuvalla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23418F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2197391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 kuvalla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01AEF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1729280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 kuvalla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992511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äliotsikko kuvall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3395355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äliotsikko kuvalla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667302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äliotsikko kuvalla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336199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23E-D36D-4CC3-A733-BC2D07778A7C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8369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äliotsikko kuvall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54192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äliotsikko kuvall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2879052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äliotsikko kuvall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896829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äliotsikko kuvall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alaotsikko</a:t>
            </a:r>
          </a:p>
        </p:txBody>
      </p:sp>
    </p:spTree>
    <p:extLst>
      <p:ext uri="{BB962C8B-B14F-4D97-AF65-F5344CB8AC3E}">
        <p14:creationId xmlns:p14="http://schemas.microsoft.com/office/powerpoint/2010/main" val="4145304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graaf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AFE10B9D-CAC2-444C-9142-952D86333367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kaavio</a:t>
            </a:r>
            <a:endParaRPr lang="en-US" dirty="0"/>
          </a:p>
        </p:txBody>
      </p:sp>
      <p:grpSp>
        <p:nvGrpSpPr>
          <p:cNvPr id="16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>
                <a:solidFill>
                  <a:schemeClr val="tx2"/>
                </a:solidFill>
              </a:rPr>
              <a:t>Oulun yliopisto</a:t>
            </a:r>
          </a:p>
        </p:txBody>
      </p:sp>
    </p:spTree>
    <p:extLst>
      <p:ext uri="{BB962C8B-B14F-4D97-AF65-F5344CB8AC3E}">
        <p14:creationId xmlns:p14="http://schemas.microsoft.com/office/powerpoint/2010/main" val="4261868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C04CE82F-CB43-498D-9990-C89E3C1623FE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kaavio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56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3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F73EF4AB-5E13-440C-8D0B-347C8DCFB8C6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kaavio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64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4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01B84E5C-2409-4D6E-9D9F-7333EA6A9F80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69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5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9F3C42CD-46F4-4495-AA21-FD40E35A6E29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712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CC24B6FF-8816-4118-ACFF-A68A0B40B038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29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C899-79E7-48A4-9711-0B8452552D23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79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2A188FDC-C873-48F6-B4D4-AA45569B0BC6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  <p:sp>
        <p:nvSpPr>
          <p:cNvPr id="16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>
                <a:solidFill>
                  <a:schemeClr val="tx2"/>
                </a:solidFill>
              </a:rPr>
              <a:t>Oulun yliopisto</a:t>
            </a:r>
          </a:p>
        </p:txBody>
      </p:sp>
    </p:spTree>
    <p:extLst>
      <p:ext uri="{BB962C8B-B14F-4D97-AF65-F5344CB8AC3E}">
        <p14:creationId xmlns:p14="http://schemas.microsoft.com/office/powerpoint/2010/main" val="15724253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858792F5-A629-4164-98C4-7B51A4F3EE05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22767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A941CA28-8471-40BF-A313-A024401BE22C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904361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C65974A7-982D-4879-B1A7-988A6267F70D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515171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8984768C-54D9-487F-99BB-8F764795E47B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891906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6B8141A5-F9F4-473D-BF07-16BE51B91708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34536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veä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9E7AC940-DBAC-4FAA-9A42-53D4ED9D5E39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>
                <a:solidFill>
                  <a:schemeClr val="tx2"/>
                </a:solidFill>
              </a:rPr>
              <a:t>Oulun yliopisto</a:t>
            </a:r>
          </a:p>
        </p:txBody>
      </p:sp>
      <p:sp>
        <p:nvSpPr>
          <p:cNvPr id="19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9515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CB1364F6-A73E-4112-842B-1374E72C592E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4389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3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E0F3422-EA42-4A5F-A6ED-B1EC0C906F1F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02031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4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BF91032-7AC4-4336-BC00-00A1B3DCBE50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8358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0A6A-C1FB-4F75-BC02-2EBA1229FFCE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9063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5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A63DC5C-984C-48B4-97ED-9CF7276987C0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30763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8F111D-C894-40E0-B40C-E5F49783B8EC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37285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hjä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E9FE8822-A387-4107-AA0B-6AE7DBD47A08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>
                <a:solidFill>
                  <a:schemeClr val="tx2"/>
                </a:solidFill>
              </a:rPr>
              <a:t>Oulun yliopisto</a:t>
            </a:r>
          </a:p>
        </p:txBody>
      </p:sp>
    </p:spTree>
    <p:extLst>
      <p:ext uri="{BB962C8B-B14F-4D97-AF65-F5344CB8AC3E}">
        <p14:creationId xmlns:p14="http://schemas.microsoft.com/office/powerpoint/2010/main" val="4090777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AEB50DE-293A-4F2E-BE76-ED11F1F3AF2B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573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579BD6E0-ADDB-4675-B2C4-3A6D160A3AB7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304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D2E6EFF6-DD98-4B43-ACCB-C723A58E018C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49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3642FF20-65F2-41C8-AC58-822E34632435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161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32AE3F97-110C-483B-8FFE-3D40320A582C}" type="datetime1">
              <a:rPr lang="fi-FI" smtClean="0"/>
              <a:t>6.6.2019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/>
              <a:t>Lisää tarvittaessa alatunnisteteksti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70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4D60-FBEC-4EA1-99E0-AF49D7E41E81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483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B9CF3-BE84-4B0B-938D-E622AFF56B3C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619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BCB7-9103-4BDF-A479-9E97637760D0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379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12F75-FC04-418F-B0C7-723C23BB8099}" type="datetime1">
              <a:rPr lang="fi-FI" smtClean="0"/>
              <a:t>6.6.2019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Lisää tarvittaessa alatunnisteteksti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92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674" r:id="rId13"/>
    <p:sldLayoutId id="2147483700" r:id="rId14"/>
    <p:sldLayoutId id="2147483701" r:id="rId15"/>
    <p:sldLayoutId id="2147483657" r:id="rId16"/>
    <p:sldLayoutId id="2147483661" r:id="rId17"/>
    <p:sldLayoutId id="2147483677" r:id="rId18"/>
    <p:sldLayoutId id="2147483662" r:id="rId19"/>
    <p:sldLayoutId id="2147483678" r:id="rId20"/>
    <p:sldLayoutId id="2147483679" r:id="rId21"/>
    <p:sldLayoutId id="2147483658" r:id="rId22"/>
    <p:sldLayoutId id="2147483680" r:id="rId23"/>
    <p:sldLayoutId id="2147483682" r:id="rId24"/>
    <p:sldLayoutId id="2147483683" r:id="rId25"/>
    <p:sldLayoutId id="2147483687" r:id="rId26"/>
    <p:sldLayoutId id="2147483659" r:id="rId27"/>
    <p:sldLayoutId id="2147483684" r:id="rId28"/>
    <p:sldLayoutId id="2147483715" r:id="rId29"/>
    <p:sldLayoutId id="2147483716" r:id="rId30"/>
    <p:sldLayoutId id="2147483717" r:id="rId31"/>
    <p:sldLayoutId id="2147483681" r:id="rId32"/>
    <p:sldLayoutId id="2147483721" r:id="rId33"/>
    <p:sldLayoutId id="2147483719" r:id="rId34"/>
    <p:sldLayoutId id="2147483720" r:id="rId35"/>
    <p:sldLayoutId id="2147483718" r:id="rId36"/>
    <p:sldLayoutId id="2147483722" r:id="rId37"/>
    <p:sldLayoutId id="2147483723" r:id="rId38"/>
    <p:sldLayoutId id="2147483724" r:id="rId39"/>
    <p:sldLayoutId id="2147483726" r:id="rId40"/>
    <p:sldLayoutId id="2147483727" r:id="rId41"/>
    <p:sldLayoutId id="2147483725" r:id="rId42"/>
    <p:sldLayoutId id="2147483728" r:id="rId43"/>
    <p:sldLayoutId id="2147483704" r:id="rId44"/>
    <p:sldLayoutId id="2147483703" r:id="rId45"/>
    <p:sldLayoutId id="2147483705" r:id="rId46"/>
    <p:sldLayoutId id="2147483706" r:id="rId47"/>
    <p:sldLayoutId id="2147483707" r:id="rId48"/>
    <p:sldLayoutId id="2147483708" r:id="rId49"/>
    <p:sldLayoutId id="2147483660" r:id="rId50"/>
    <p:sldLayoutId id="2147483663" r:id="rId51"/>
    <p:sldLayoutId id="2147483664" r:id="rId52"/>
    <p:sldLayoutId id="2147483665" r:id="rId53"/>
    <p:sldLayoutId id="2147483666" r:id="rId54"/>
    <p:sldLayoutId id="2147483667" r:id="rId55"/>
    <p:sldLayoutId id="2147483709" r:id="rId56"/>
    <p:sldLayoutId id="2147483710" r:id="rId57"/>
    <p:sldLayoutId id="2147483711" r:id="rId58"/>
    <p:sldLayoutId id="2147483712" r:id="rId59"/>
    <p:sldLayoutId id="2147483713" r:id="rId60"/>
    <p:sldLayoutId id="2147483714" r:id="rId61"/>
    <p:sldLayoutId id="2147483694" r:id="rId62"/>
    <p:sldLayoutId id="2147483695" r:id="rId63"/>
    <p:sldLayoutId id="2147483696" r:id="rId64"/>
    <p:sldLayoutId id="2147483697" r:id="rId65"/>
    <p:sldLayoutId id="2147483698" r:id="rId66"/>
    <p:sldLayoutId id="2147483699" r:id="rId6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855">
          <p15:clr>
            <a:srgbClr val="F26B43"/>
          </p15:clr>
        </p15:guide>
        <p15:guide id="5" pos="209">
          <p15:clr>
            <a:srgbClr val="F26B43"/>
          </p15:clr>
        </p15:guide>
        <p15:guide id="6" pos="3779">
          <p15:clr>
            <a:srgbClr val="F26B43"/>
          </p15:clr>
        </p15:guide>
        <p15:guide id="7" pos="3912">
          <p15:clr>
            <a:srgbClr val="F26B43"/>
          </p15:clr>
        </p15:guide>
        <p15:guide id="8" pos="74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36.png"/><Relationship Id="rId3" Type="http://schemas.openxmlformats.org/officeDocument/2006/relationships/hyperlink" Target="mailto:maria.kaariainen@oulu.fi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hyperlink" Target="mailto:kristina.mikkonen@oulu.fi" TargetMode="External"/><Relationship Id="rId9" Type="http://schemas.openxmlformats.org/officeDocument/2006/relationships/image" Target="../media/image34.jpe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7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hart" Target="../charts/chart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313" y="2516696"/>
            <a:ext cx="11510962" cy="3035692"/>
          </a:xfrm>
        </p:spPr>
        <p:txBody>
          <a:bodyPr/>
          <a:lstStyle/>
          <a:p>
            <a:r>
              <a:rPr lang="fi-FI" sz="4400" dirty="0">
                <a:solidFill>
                  <a:schemeClr val="bg1"/>
                </a:solidFill>
              </a:rPr>
              <a:t>TerOpe </a:t>
            </a:r>
            <a:r>
              <a:rPr lang="fi-FI" sz="4400" dirty="0" smtClean="0">
                <a:solidFill>
                  <a:schemeClr val="bg1"/>
                </a:solidFill>
              </a:rPr>
              <a:t>–hanke </a:t>
            </a:r>
            <a:r>
              <a:rPr lang="fi-FI" sz="4400" dirty="0">
                <a:solidFill>
                  <a:schemeClr val="bg1"/>
                </a:solidFill>
                <a:cs typeface="Calibri Light"/>
              </a:rPr>
              <a:t/>
            </a:r>
            <a:br>
              <a:rPr lang="fi-FI" sz="4400" dirty="0">
                <a:solidFill>
                  <a:schemeClr val="bg1"/>
                </a:solidFill>
                <a:cs typeface="Calibri Light"/>
              </a:rPr>
            </a:br>
            <a:r>
              <a:rPr lang="fi-FI" sz="4400" dirty="0" smtClean="0">
                <a:solidFill>
                  <a:schemeClr val="bg1"/>
                </a:solidFill>
                <a:cs typeface="Calibri Light"/>
              </a:rPr>
              <a:t>Osaavat opettajat yhdessä</a:t>
            </a:r>
            <a:r>
              <a:rPr lang="en-US" sz="4000" dirty="0" smtClean="0">
                <a:solidFill>
                  <a:schemeClr val="bg1"/>
                </a:solidFill>
                <a:cs typeface="Calibri Light"/>
              </a:rPr>
              <a:t>!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fi-FI" sz="2400" dirty="0" smtClean="0">
                <a:solidFill>
                  <a:schemeClr val="bg1"/>
                </a:solidFill>
              </a:rPr>
              <a:t> </a:t>
            </a:r>
            <a:r>
              <a:rPr lang="fi-FI" sz="2400" dirty="0">
                <a:solidFill>
                  <a:schemeClr val="bg1"/>
                </a:solidFill>
                <a:cs typeface="Calibri Light"/>
              </a:rPr>
              <a:t/>
            </a:r>
            <a:br>
              <a:rPr lang="fi-FI" sz="2400" dirty="0">
                <a:solidFill>
                  <a:schemeClr val="bg1"/>
                </a:solidFill>
                <a:cs typeface="Calibri Light"/>
              </a:rPr>
            </a:b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>
                <a:solidFill>
                  <a:schemeClr val="bg1"/>
                </a:solidFill>
                <a:cs typeface="Calibri Light"/>
              </a:rPr>
              <a:t/>
            </a:r>
            <a:br>
              <a:rPr lang="fi-FI" dirty="0">
                <a:solidFill>
                  <a:schemeClr val="bg1"/>
                </a:solidFill>
                <a:cs typeface="Calibri Light"/>
              </a:rPr>
            </a:br>
            <a:endParaRPr lang="fi-FI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2464" y="4347439"/>
            <a:ext cx="8146473" cy="1634493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Hankkeen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johtaja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Prof. Maria Kääriäinen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Hankkeen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koordinaattori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PhD Kristina Mikkonen</a:t>
            </a:r>
          </a:p>
          <a:p>
            <a:r>
              <a:rPr lang="fi-FI" dirty="0">
                <a:solidFill>
                  <a:schemeClr val="bg1"/>
                </a:solidFill>
              </a:rPr>
              <a:t>@</a:t>
            </a:r>
            <a:r>
              <a:rPr lang="fi-FI" dirty="0" err="1">
                <a:solidFill>
                  <a:schemeClr val="bg1"/>
                </a:solidFill>
              </a:rPr>
              <a:t>TerOpeHanke</a:t>
            </a:r>
            <a:endParaRPr lang="fi-FI" dirty="0">
              <a:solidFill>
                <a:schemeClr val="bg1"/>
              </a:solidFill>
            </a:endParaRPr>
          </a:p>
          <a:p>
            <a:endParaRPr lang="fi-FI" dirty="0"/>
          </a:p>
        </p:txBody>
      </p:sp>
      <p:pic>
        <p:nvPicPr>
          <p:cNvPr id="5" name="Picture 4" descr="K:\My Documents\Kristina Mikkonen\Projects\OKM-kärkihanke\materials\logos\Hallituksen kärkihanke logo fi lila 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016" y="425885"/>
            <a:ext cx="4633097" cy="209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abo.fi/personal/media/3991/aaenglogobasicbw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88" y="5896207"/>
            <a:ext cx="898613" cy="8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krmikkon\AppData\Local\Temp\oulun yliopisto_logo_eng_rgb10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1244"/>
            <a:ext cx="2007480" cy="5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www.utu.fi/fi/Yliopisto/galleria/PublishingImages/logo_rgb/turun_yliopisto_rgb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64" y="6134068"/>
            <a:ext cx="1552575" cy="49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://www2.uef.fi/documents/10955/2598312/UEF+musta+logo+engl+l%c3%a4pin+pohja+pysty.jpg/3b9d7a52-5c08-4fa5-8f67-8cd3a60d3f2a?t=141658153903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37" y="5917204"/>
            <a:ext cx="1109977" cy="67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University of jyväskylä logo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12" y="6071244"/>
            <a:ext cx="1731863" cy="5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" descr="Image result for twitter logo">
            <a:extLst>
              <a:ext uri="{FF2B5EF4-FFF2-40B4-BE49-F238E27FC236}">
                <a16:creationId xmlns:a16="http://schemas.microsoft.com/office/drawing/2014/main" id="{01B2E450-26EF-467E-A44D-BCAFF093E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23" y="5224187"/>
            <a:ext cx="328201" cy="32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576E906F-AF2C-490E-A3AD-023BBF93B6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415"/>
          <a:stretch/>
        </p:blipFill>
        <p:spPr>
          <a:xfrm>
            <a:off x="9118948" y="-2"/>
            <a:ext cx="3073052" cy="319338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8F32AE-C0F4-47FC-AAF5-B54B3D0175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623" y="153050"/>
            <a:ext cx="1937841" cy="19558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A2EA29-12D1-44EF-8DF1-259520E948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0452" y="6134069"/>
            <a:ext cx="2039960" cy="4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313" y="3252456"/>
            <a:ext cx="11510962" cy="2299931"/>
          </a:xfrm>
        </p:spPr>
        <p:txBody>
          <a:bodyPr/>
          <a:lstStyle/>
          <a:p>
            <a:r>
              <a:rPr lang="fi-FI" sz="4000" dirty="0"/>
              <a:t/>
            </a:r>
            <a:br>
              <a:rPr lang="fi-FI" sz="4000" dirty="0"/>
            </a:br>
            <a:r>
              <a:rPr lang="fi-FI" sz="4000" dirty="0">
                <a:solidFill>
                  <a:schemeClr val="bg1"/>
                </a:solidFill>
              </a:rPr>
              <a:t>Kiitos! </a:t>
            </a:r>
            <a:r>
              <a:rPr lang="fi-FI" sz="2000" dirty="0"/>
              <a:t/>
            </a:r>
            <a:br>
              <a:rPr lang="fi-FI" sz="2000" dirty="0"/>
            </a:br>
            <a:r>
              <a:rPr lang="fi-FI" sz="2400" dirty="0"/>
              <a:t> 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endParaRPr lang="fi-FI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2770" y="4443117"/>
            <a:ext cx="8146473" cy="1342458"/>
          </a:xfrm>
        </p:spPr>
        <p:txBody>
          <a:bodyPr>
            <a:normAutofit/>
          </a:bodyPr>
          <a:lstStyle/>
          <a:p>
            <a:r>
              <a:rPr lang="fi-FI" dirty="0">
                <a:hlinkClick r:id="rId3"/>
              </a:rPr>
              <a:t>maria.kaariainen@oulu.fi</a:t>
            </a:r>
            <a:endParaRPr lang="fi-FI" dirty="0"/>
          </a:p>
          <a:p>
            <a:r>
              <a:rPr lang="fi-FI" dirty="0">
                <a:hlinkClick r:id="rId4"/>
              </a:rPr>
              <a:t>kristina.mikkonen@oulu.fi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Picture 4" descr="K:\My Documents\Kristina Mikkonen\Projects\OKM-kärkihanke\materials\logos\Hallituksen kärkihanke logo fi lila RG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780" y="399111"/>
            <a:ext cx="1949495" cy="162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abo.fi/personal/media/3991/aaenglogobasicbw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62" y="5981932"/>
            <a:ext cx="898613" cy="8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krmikkon\AppData\Local\Temp\oulun yliopisto_logo_eng_rgb10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3437"/>
            <a:ext cx="2007480" cy="5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www.utu.fi/fi/Yliopisto/galleria/PublishingImages/logo_rgb/turun_yliopisto_rgb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64" y="6301337"/>
            <a:ext cx="1552575" cy="49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www.uta.fi/hallinto/yliopistopalvelut/viestinta/avuksi/esittely/logot/index/TaY_EN_logo_CMYK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75" y="6408339"/>
            <a:ext cx="1255395" cy="24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://www2.uef.fi/documents/10955/2598312/UEF+musta+logo+engl+l%c3%a4pin+pohja+pysty.jpg/3b9d7a52-5c08-4fa5-8f67-8cd3a60d3f2a?t=141658153903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58" y="6082897"/>
            <a:ext cx="1109977" cy="67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University of jyväskylä logo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29" y="6103587"/>
            <a:ext cx="1731863" cy="5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Image result for TAmk logo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139" y="6018762"/>
            <a:ext cx="1374775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9EF471-A566-42F1-94E6-13515C00C7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2843" y="341022"/>
            <a:ext cx="5266314" cy="3421242"/>
          </a:xfrm>
          <a:prstGeom prst="rect">
            <a:avLst/>
          </a:prstGeom>
        </p:spPr>
      </p:pic>
      <p:pic>
        <p:nvPicPr>
          <p:cNvPr id="19" name="Picture 18" descr="A close up of a black background&#10;&#10;Description generated with high confidence">
            <a:extLst>
              <a:ext uri="{FF2B5EF4-FFF2-40B4-BE49-F238E27FC236}">
                <a16:creationId xmlns:a16="http://schemas.microsoft.com/office/drawing/2014/main" id="{9C1009BB-5555-4094-AC7E-335B49CBEA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759" y="3898619"/>
            <a:ext cx="2083313" cy="20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5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490" y="655636"/>
            <a:ext cx="5007610" cy="1325563"/>
          </a:xfrm>
        </p:spPr>
        <p:txBody>
          <a:bodyPr>
            <a:normAutofit/>
          </a:bodyPr>
          <a:lstStyle/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 smtClean="0"/>
              <a:t>tavoitteet</a:t>
            </a:r>
            <a:r>
              <a:rPr lang="en-US" dirty="0" smtClean="0"/>
              <a:t> 2017-2019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199"/>
            <a:ext cx="5740400" cy="4321629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fi-FI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i-FI" sz="2400" dirty="0" smtClean="0"/>
              <a:t>kehittää </a:t>
            </a:r>
            <a:r>
              <a:rPr lang="fi-FI" sz="2400" dirty="0"/>
              <a:t>valtakunnalliset soteku-opettajien </a:t>
            </a:r>
            <a:r>
              <a:rPr lang="fi-FI" sz="2400" dirty="0" smtClean="0"/>
              <a:t>osaamisperusteet </a:t>
            </a:r>
            <a:endParaRPr lang="fi-FI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2400" dirty="0"/>
              <a:t>luoda osaamisperusteinen </a:t>
            </a:r>
            <a:r>
              <a:rPr lang="fi-FI" sz="2400" dirty="0" err="1"/>
              <a:t>soteku</a:t>
            </a:r>
            <a:r>
              <a:rPr lang="fi-FI" sz="2400" dirty="0"/>
              <a:t> –opettajien täydennyskoulutusmalli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400" dirty="0" smtClean="0"/>
              <a:t>lisätä </a:t>
            </a:r>
            <a:r>
              <a:rPr lang="fi-FI" sz="2400" dirty="0"/>
              <a:t>digipedagogista osaamista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400" dirty="0"/>
              <a:t>edistää opettajakouluttajien, </a:t>
            </a:r>
            <a:r>
              <a:rPr lang="fi-FI" sz="2400" dirty="0" smtClean="0"/>
              <a:t>                        -</a:t>
            </a:r>
            <a:r>
              <a:rPr lang="fi-FI" sz="2400" dirty="0"/>
              <a:t>opiskelijoiden ja opettajien </a:t>
            </a:r>
            <a:r>
              <a:rPr lang="fi-FI" sz="2400" dirty="0" smtClean="0"/>
              <a:t>yhteistyötä </a:t>
            </a:r>
            <a:r>
              <a:rPr lang="fi-FI" sz="2400" dirty="0"/>
              <a:t>ja verkostoitumista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AD5847-818F-4E60-BC79-50798C4C0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415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12" name="Picture 11" descr="K:\My Documents\Kristina Mikkonen\Projects\OKM-kärkihanke\materials\logos\Hallituksen kärkihanke logo fi lila RGB.jpg">
            <a:extLst>
              <a:ext uri="{FF2B5EF4-FFF2-40B4-BE49-F238E27FC236}">
                <a16:creationId xmlns:a16="http://schemas.microsoft.com/office/drawing/2014/main" id="{56728188-5944-4E42-B60F-C4BBFCDFD5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35019"/>
            <a:ext cx="1079500" cy="836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63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AD5847-818F-4E60-BC79-50798C4C0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415"/>
          <a:stretch/>
        </p:blipFill>
        <p:spPr>
          <a:xfrm>
            <a:off x="6329037" y="-97973"/>
            <a:ext cx="5862963" cy="6092532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12" name="Picture 11" descr="K:\My Documents\Kristina Mikkonen\Projects\OKM-kärkihanke\materials\logos\Hallituksen kärkihanke logo fi lila RGB.jpg">
            <a:extLst>
              <a:ext uri="{FF2B5EF4-FFF2-40B4-BE49-F238E27FC236}">
                <a16:creationId xmlns:a16="http://schemas.microsoft.com/office/drawing/2014/main" id="{56728188-5944-4E42-B60F-C4BBFCDFD5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35019"/>
            <a:ext cx="1079500" cy="8363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3B67FDC-5B99-4321-A5BA-38F4074C7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905607"/>
              </p:ext>
            </p:extLst>
          </p:nvPr>
        </p:nvGraphicFramePr>
        <p:xfrm>
          <a:off x="838200" y="8634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12FBFC2-A778-4583-827F-664355C80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934" y="408589"/>
            <a:ext cx="5609220" cy="1325563"/>
          </a:xfrm>
        </p:spPr>
        <p:txBody>
          <a:bodyPr>
            <a:noAutofit/>
          </a:bodyPr>
          <a:lstStyle/>
          <a:p>
            <a:r>
              <a:rPr lang="en-US" sz="2800" dirty="0"/>
              <a:t>NATIONAL HEALTH, SOCIAL CARE AND REHABILITATION EDUCATORS’ COMPETENCE</a:t>
            </a:r>
            <a:br>
              <a:rPr lang="en-US" sz="2800" dirty="0"/>
            </a:br>
            <a:endParaRPr lang="fi-FI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F4935-9EDD-4D3B-ADF8-129F05C981C0}"/>
              </a:ext>
            </a:extLst>
          </p:cNvPr>
          <p:cNvSpPr txBox="1"/>
          <p:nvPr/>
        </p:nvSpPr>
        <p:spPr>
          <a:xfrm>
            <a:off x="182881" y="6161316"/>
            <a:ext cx="614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 scientific publications </a:t>
            </a:r>
            <a:r>
              <a:rPr lang="en-US" sz="2400" dirty="0" smtClean="0"/>
              <a:t>(accepted/submitted)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3970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1;p20">
            <a:extLst>
              <a:ext uri="{FF2B5EF4-FFF2-40B4-BE49-F238E27FC236}">
                <a16:creationId xmlns:a16="http://schemas.microsoft.com/office/drawing/2014/main" id="{1470F94A-DC98-4E56-8BEB-1265A7ADD317}"/>
              </a:ext>
            </a:extLst>
          </p:cNvPr>
          <p:cNvSpPr/>
          <p:nvPr/>
        </p:nvSpPr>
        <p:spPr>
          <a:xfrm>
            <a:off x="295971" y="5712615"/>
            <a:ext cx="1980000" cy="791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EVIDENCE-BASED PRACTICE COMPETENCE</a:t>
            </a:r>
          </a:p>
        </p:txBody>
      </p:sp>
      <p:sp>
        <p:nvSpPr>
          <p:cNvPr id="3" name="Google Shape;172;p20">
            <a:extLst>
              <a:ext uri="{FF2B5EF4-FFF2-40B4-BE49-F238E27FC236}">
                <a16:creationId xmlns:a16="http://schemas.microsoft.com/office/drawing/2014/main" id="{D89A90BB-925A-46E3-BBCC-B62CDCD338CD}"/>
              </a:ext>
            </a:extLst>
          </p:cNvPr>
          <p:cNvSpPr/>
          <p:nvPr/>
        </p:nvSpPr>
        <p:spPr>
          <a:xfrm>
            <a:off x="320481" y="2902915"/>
            <a:ext cx="1980000" cy="791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100" dirty="0"/>
              <a:t>LEADERSHIP COMPETENCE </a:t>
            </a:r>
          </a:p>
        </p:txBody>
      </p:sp>
      <p:sp>
        <p:nvSpPr>
          <p:cNvPr id="4" name="Google Shape;173;p20">
            <a:extLst>
              <a:ext uri="{FF2B5EF4-FFF2-40B4-BE49-F238E27FC236}">
                <a16:creationId xmlns:a16="http://schemas.microsoft.com/office/drawing/2014/main" id="{881CB2D6-798F-467C-A5B3-58E03E459CC0}"/>
              </a:ext>
            </a:extLst>
          </p:cNvPr>
          <p:cNvSpPr/>
          <p:nvPr/>
        </p:nvSpPr>
        <p:spPr>
          <a:xfrm>
            <a:off x="320481" y="354185"/>
            <a:ext cx="1980000" cy="791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i-FI" sz="1100" dirty="0"/>
              <a:t>COLLABORATION AND NETWOR COMPETENCE</a:t>
            </a:r>
          </a:p>
        </p:txBody>
      </p:sp>
      <p:sp>
        <p:nvSpPr>
          <p:cNvPr id="5" name="Google Shape;174;p20">
            <a:extLst>
              <a:ext uri="{FF2B5EF4-FFF2-40B4-BE49-F238E27FC236}">
                <a16:creationId xmlns:a16="http://schemas.microsoft.com/office/drawing/2014/main" id="{6CC3FFD6-D6DE-4B58-B18D-7E59AB6F4C37}"/>
              </a:ext>
            </a:extLst>
          </p:cNvPr>
          <p:cNvSpPr/>
          <p:nvPr/>
        </p:nvSpPr>
        <p:spPr>
          <a:xfrm>
            <a:off x="10246800" y="414126"/>
            <a:ext cx="1980000" cy="791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CULTURAL AND LINGUISTIC DIVERSITY COMPETENCE</a:t>
            </a:r>
          </a:p>
        </p:txBody>
      </p:sp>
      <p:sp>
        <p:nvSpPr>
          <p:cNvPr id="6" name="Google Shape;178;p20">
            <a:extLst>
              <a:ext uri="{FF2B5EF4-FFF2-40B4-BE49-F238E27FC236}">
                <a16:creationId xmlns:a16="http://schemas.microsoft.com/office/drawing/2014/main" id="{27AD32FA-7921-4ED7-BF13-8E98C92CCD37}"/>
              </a:ext>
            </a:extLst>
          </p:cNvPr>
          <p:cNvSpPr/>
          <p:nvPr/>
        </p:nvSpPr>
        <p:spPr>
          <a:xfrm>
            <a:off x="2933056" y="2902915"/>
            <a:ext cx="1980000" cy="791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SUBJECT AND CURRICULUM COMPETENCE</a:t>
            </a:r>
          </a:p>
        </p:txBody>
      </p:sp>
      <p:sp>
        <p:nvSpPr>
          <p:cNvPr id="7" name="Google Shape;179;p20">
            <a:extLst>
              <a:ext uri="{FF2B5EF4-FFF2-40B4-BE49-F238E27FC236}">
                <a16:creationId xmlns:a16="http://schemas.microsoft.com/office/drawing/2014/main" id="{7B0F6CB3-81DC-4A19-9670-E9EF5292540F}"/>
              </a:ext>
            </a:extLst>
          </p:cNvPr>
          <p:cNvSpPr/>
          <p:nvPr/>
        </p:nvSpPr>
        <p:spPr>
          <a:xfrm>
            <a:off x="5368546" y="2902915"/>
            <a:ext cx="1980000" cy="791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PROACTIVE EDUCATOR’S PEDAGOGICAL ROLE COMPETENCE</a:t>
            </a:r>
          </a:p>
        </p:txBody>
      </p:sp>
      <p:cxnSp>
        <p:nvCxnSpPr>
          <p:cNvPr id="9" name="Google Shape;183;p20">
            <a:extLst>
              <a:ext uri="{FF2B5EF4-FFF2-40B4-BE49-F238E27FC236}">
                <a16:creationId xmlns:a16="http://schemas.microsoft.com/office/drawing/2014/main" id="{D9DE8E03-7799-4F74-AC9D-8DB861FC7309}"/>
              </a:ext>
            </a:extLst>
          </p:cNvPr>
          <p:cNvCxnSpPr>
            <a:cxnSpLocks/>
          </p:cNvCxnSpPr>
          <p:nvPr/>
        </p:nvCxnSpPr>
        <p:spPr>
          <a:xfrm flipH="1">
            <a:off x="1273716" y="3694115"/>
            <a:ext cx="24510" cy="20185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Google Shape;199;p20">
            <a:extLst>
              <a:ext uri="{FF2B5EF4-FFF2-40B4-BE49-F238E27FC236}">
                <a16:creationId xmlns:a16="http://schemas.microsoft.com/office/drawing/2014/main" id="{960CD3B6-F634-407C-910E-699E54B763B6}"/>
              </a:ext>
            </a:extLst>
          </p:cNvPr>
          <p:cNvSpPr/>
          <p:nvPr/>
        </p:nvSpPr>
        <p:spPr>
          <a:xfrm>
            <a:off x="7895760" y="414126"/>
            <a:ext cx="1980000" cy="791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STUDENT-CENTERED PEDAGOGICAL ROLE COMPETENCE</a:t>
            </a:r>
          </a:p>
        </p:txBody>
      </p:sp>
      <p:sp>
        <p:nvSpPr>
          <p:cNvPr id="39" name="Google Shape;174;p20">
            <a:extLst>
              <a:ext uri="{FF2B5EF4-FFF2-40B4-BE49-F238E27FC236}">
                <a16:creationId xmlns:a16="http://schemas.microsoft.com/office/drawing/2014/main" id="{144D63E9-7A9A-4187-B4DA-ABFDC9A9D062}"/>
              </a:ext>
            </a:extLst>
          </p:cNvPr>
          <p:cNvSpPr/>
          <p:nvPr/>
        </p:nvSpPr>
        <p:spPr>
          <a:xfrm>
            <a:off x="7895760" y="5847245"/>
            <a:ext cx="1980000" cy="791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100" dirty="0"/>
              <a:t>DIGITAL COLLABORATIVE LEARNING COMPETENCE</a:t>
            </a:r>
          </a:p>
        </p:txBody>
      </p:sp>
      <p:cxnSp>
        <p:nvCxnSpPr>
          <p:cNvPr id="40" name="Google Shape;183;p20">
            <a:extLst>
              <a:ext uri="{FF2B5EF4-FFF2-40B4-BE49-F238E27FC236}">
                <a16:creationId xmlns:a16="http://schemas.microsoft.com/office/drawing/2014/main" id="{F31BAE26-9B87-470E-8477-B55F2229C392}"/>
              </a:ext>
            </a:extLst>
          </p:cNvPr>
          <p:cNvCxnSpPr>
            <a:cxnSpLocks/>
          </p:cNvCxnSpPr>
          <p:nvPr/>
        </p:nvCxnSpPr>
        <p:spPr>
          <a:xfrm flipV="1">
            <a:off x="1310481" y="1145385"/>
            <a:ext cx="0" cy="175753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Google Shape;183;p20">
            <a:extLst>
              <a:ext uri="{FF2B5EF4-FFF2-40B4-BE49-F238E27FC236}">
                <a16:creationId xmlns:a16="http://schemas.microsoft.com/office/drawing/2014/main" id="{06407946-9253-4859-9800-79A34E5F622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283415" y="809726"/>
            <a:ext cx="1639641" cy="209318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Google Shape;183;p20">
            <a:extLst>
              <a:ext uri="{FF2B5EF4-FFF2-40B4-BE49-F238E27FC236}">
                <a16:creationId xmlns:a16="http://schemas.microsoft.com/office/drawing/2014/main" id="{4F2E5F8E-172B-4358-B793-E1238AFCFE49}"/>
              </a:ext>
            </a:extLst>
          </p:cNvPr>
          <p:cNvCxnSpPr>
            <a:cxnSpLocks/>
            <a:stCxn id="2" idx="6"/>
            <a:endCxn id="6" idx="4"/>
          </p:cNvCxnSpPr>
          <p:nvPr/>
        </p:nvCxnSpPr>
        <p:spPr>
          <a:xfrm flipV="1">
            <a:off x="2275971" y="3694115"/>
            <a:ext cx="1647085" cy="24141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Google Shape;183;p20">
            <a:extLst>
              <a:ext uri="{FF2B5EF4-FFF2-40B4-BE49-F238E27FC236}">
                <a16:creationId xmlns:a16="http://schemas.microsoft.com/office/drawing/2014/main" id="{EE834BAE-368E-4E79-B9DD-51D0B1326185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4913056" y="3298515"/>
            <a:ext cx="45549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Google Shape;183;p20">
            <a:extLst>
              <a:ext uri="{FF2B5EF4-FFF2-40B4-BE49-F238E27FC236}">
                <a16:creationId xmlns:a16="http://schemas.microsoft.com/office/drawing/2014/main" id="{A3C2923E-D4B5-44DB-BD42-D57333A5F651}"/>
              </a:ext>
            </a:extLst>
          </p:cNvPr>
          <p:cNvCxnSpPr>
            <a:cxnSpLocks/>
          </p:cNvCxnSpPr>
          <p:nvPr/>
        </p:nvCxnSpPr>
        <p:spPr>
          <a:xfrm flipV="1">
            <a:off x="6277012" y="1205326"/>
            <a:ext cx="2527214" cy="169758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Google Shape;183;p20">
            <a:extLst>
              <a:ext uri="{FF2B5EF4-FFF2-40B4-BE49-F238E27FC236}">
                <a16:creationId xmlns:a16="http://schemas.microsoft.com/office/drawing/2014/main" id="{EBC92B19-9CC3-4BD5-8609-C608A04163A0}"/>
              </a:ext>
            </a:extLst>
          </p:cNvPr>
          <p:cNvCxnSpPr>
            <a:cxnSpLocks/>
            <a:stCxn id="7" idx="4"/>
            <a:endCxn id="39" idx="0"/>
          </p:cNvCxnSpPr>
          <p:nvPr/>
        </p:nvCxnSpPr>
        <p:spPr>
          <a:xfrm>
            <a:off x="6358546" y="3694115"/>
            <a:ext cx="2527214" cy="215313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Google Shape;183;p20">
            <a:extLst>
              <a:ext uri="{FF2B5EF4-FFF2-40B4-BE49-F238E27FC236}">
                <a16:creationId xmlns:a16="http://schemas.microsoft.com/office/drawing/2014/main" id="{6C156F0C-C429-44A8-A6C1-01E8F3B42C08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8860274" y="1205327"/>
            <a:ext cx="25486" cy="464191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Google Shape;183;p20">
            <a:extLst>
              <a:ext uri="{FF2B5EF4-FFF2-40B4-BE49-F238E27FC236}">
                <a16:creationId xmlns:a16="http://schemas.microsoft.com/office/drawing/2014/main" id="{15DD4BBD-B1CF-4E86-B896-16C5D406C508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9840960" y="805005"/>
            <a:ext cx="405840" cy="472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373759-8D53-4D7B-B7AE-5FB044A8CECD}"/>
              </a:ext>
            </a:extLst>
          </p:cNvPr>
          <p:cNvSpPr txBox="1"/>
          <p:nvPr/>
        </p:nvSpPr>
        <p:spPr>
          <a:xfrm>
            <a:off x="4794618" y="273138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0.87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AD0D8-ABFD-4AC6-93FF-3765ACC95A04}"/>
              </a:ext>
            </a:extLst>
          </p:cNvPr>
          <p:cNvSpPr txBox="1"/>
          <p:nvPr/>
        </p:nvSpPr>
        <p:spPr>
          <a:xfrm>
            <a:off x="497810" y="458601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0.40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301CF6-FA7A-4AFE-B272-076FBD72941E}"/>
              </a:ext>
            </a:extLst>
          </p:cNvPr>
          <p:cNvSpPr txBox="1"/>
          <p:nvPr/>
        </p:nvSpPr>
        <p:spPr>
          <a:xfrm>
            <a:off x="3177376" y="492087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0.20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A8BFD7-4AB0-4C30-9EB3-4E126D2C82AE}"/>
              </a:ext>
            </a:extLst>
          </p:cNvPr>
          <p:cNvSpPr txBox="1"/>
          <p:nvPr/>
        </p:nvSpPr>
        <p:spPr>
          <a:xfrm>
            <a:off x="675139" y="190265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0.73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F08C31-5FBF-4B88-8D85-E84B3F7FDB9D}"/>
              </a:ext>
            </a:extLst>
          </p:cNvPr>
          <p:cNvSpPr txBox="1"/>
          <p:nvPr/>
        </p:nvSpPr>
        <p:spPr>
          <a:xfrm>
            <a:off x="6888402" y="477068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0.55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CE7A71-BD9D-46CF-9DF6-3DDCD4CC3515}"/>
              </a:ext>
            </a:extLst>
          </p:cNvPr>
          <p:cNvSpPr txBox="1"/>
          <p:nvPr/>
        </p:nvSpPr>
        <p:spPr>
          <a:xfrm>
            <a:off x="6709080" y="188479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0.77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CCA403-3AB5-4EBF-A6B5-5110E5D5331C}"/>
              </a:ext>
            </a:extLst>
          </p:cNvPr>
          <p:cNvSpPr txBox="1"/>
          <p:nvPr/>
        </p:nvSpPr>
        <p:spPr>
          <a:xfrm>
            <a:off x="9057944" y="324433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0.20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2F3414-6678-407B-A7D2-29C31E31EBD1}"/>
              </a:ext>
            </a:extLst>
          </p:cNvPr>
          <p:cNvSpPr txBox="1"/>
          <p:nvPr/>
        </p:nvSpPr>
        <p:spPr>
          <a:xfrm>
            <a:off x="9747164" y="35057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0.52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06F545-6AE3-4A43-AA24-89F8EBE1FCA6}"/>
              </a:ext>
            </a:extLst>
          </p:cNvPr>
          <p:cNvSpPr txBox="1"/>
          <p:nvPr/>
        </p:nvSpPr>
        <p:spPr>
          <a:xfrm>
            <a:off x="3329624" y="1700125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0.77</a:t>
            </a:r>
          </a:p>
        </p:txBody>
      </p:sp>
    </p:spTree>
    <p:extLst>
      <p:ext uri="{BB962C8B-B14F-4D97-AF65-F5344CB8AC3E}">
        <p14:creationId xmlns:p14="http://schemas.microsoft.com/office/powerpoint/2010/main" val="30391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C2364AC-C21C-4290-8426-A9A67AEDEAD6}"/>
              </a:ext>
            </a:extLst>
          </p:cNvPr>
          <p:cNvGraphicFramePr/>
          <p:nvPr>
            <p:extLst/>
          </p:nvPr>
        </p:nvGraphicFramePr>
        <p:xfrm>
          <a:off x="104172" y="2"/>
          <a:ext cx="12087827" cy="1502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3A32BD-CE36-44A3-8AA0-BECA5085A8B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4172" y="1611086"/>
          <a:ext cx="11783027" cy="513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243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17E8C4-1952-4837-9A51-8010A37F92ED}"/>
              </a:ext>
            </a:extLst>
          </p:cNvPr>
          <p:cNvSpPr/>
          <p:nvPr/>
        </p:nvSpPr>
        <p:spPr>
          <a:xfrm>
            <a:off x="0" y="276753"/>
            <a:ext cx="9050721" cy="6512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800" dirty="0">
                <a:solidFill>
                  <a:schemeClr val="bg1"/>
                </a:solidFill>
              </a:rPr>
              <a:t>SOTEKU-OPETTAJIEN OSAAMISALUEET</a:t>
            </a:r>
            <a:endParaRPr lang="fi-FI" sz="200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AF373A-4914-4C00-B14F-4CF786058005}"/>
              </a:ext>
            </a:extLst>
          </p:cNvPr>
          <p:cNvSpPr/>
          <p:nvPr/>
        </p:nvSpPr>
        <p:spPr>
          <a:xfrm>
            <a:off x="6114142" y="1591052"/>
            <a:ext cx="5884818" cy="10844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NÄYTTÖÖN PERUSTUVAN TOIMINNAN OSAAMINEN</a:t>
            </a:r>
          </a:p>
          <a:p>
            <a:pPr algn="ctr"/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36AC8A-D180-47E3-B444-CFD836444185}"/>
              </a:ext>
            </a:extLst>
          </p:cNvPr>
          <p:cNvSpPr/>
          <p:nvPr/>
        </p:nvSpPr>
        <p:spPr>
          <a:xfrm>
            <a:off x="484101" y="4387504"/>
            <a:ext cx="4452257" cy="8363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UUTTA </a:t>
            </a:r>
            <a:r>
              <a:rPr lang="fi-FI" sz="2000" b="1" dirty="0" smtClean="0">
                <a:solidFill>
                  <a:schemeClr val="bg1"/>
                </a:solidFill>
              </a:rPr>
              <a:t>LUOVAN </a:t>
            </a:r>
            <a:r>
              <a:rPr lang="fi-FI" sz="2000" b="1" dirty="0">
                <a:solidFill>
                  <a:schemeClr val="bg1"/>
                </a:solidFill>
              </a:rPr>
              <a:t>OPPIMISEN OSAAMINEN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0DC9B1-DDFB-4EBF-B139-B14B6720B071}"/>
              </a:ext>
            </a:extLst>
          </p:cNvPr>
          <p:cNvSpPr/>
          <p:nvPr/>
        </p:nvSpPr>
        <p:spPr>
          <a:xfrm>
            <a:off x="6114140" y="3774177"/>
            <a:ext cx="5884818" cy="6512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KULTTUURINEN OSAAMINEN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843EBE-B214-4CE1-86BB-E975A187A3A5}"/>
              </a:ext>
            </a:extLst>
          </p:cNvPr>
          <p:cNvSpPr/>
          <p:nvPr/>
        </p:nvSpPr>
        <p:spPr>
          <a:xfrm>
            <a:off x="484101" y="2161267"/>
            <a:ext cx="4452257" cy="10844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 smtClean="0">
                <a:solidFill>
                  <a:schemeClr val="bg1"/>
                </a:solidFill>
              </a:rPr>
              <a:t>LAAJA-ALAINEN JA ENNAKOIVA SUBSTANSSIOSAAMINEN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B3EDF7-D6A2-4335-9318-0905C8F1A69A}"/>
              </a:ext>
            </a:extLst>
          </p:cNvPr>
          <p:cNvSpPr/>
          <p:nvPr/>
        </p:nvSpPr>
        <p:spPr>
          <a:xfrm>
            <a:off x="6111988" y="2778566"/>
            <a:ext cx="5886970" cy="8363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YHTEISÖLLINEN JA VERKOSTO-OSAAMINEN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1936AC8A-D180-47E3-B444-CFD836444185}"/>
              </a:ext>
            </a:extLst>
          </p:cNvPr>
          <p:cNvSpPr/>
          <p:nvPr/>
        </p:nvSpPr>
        <p:spPr>
          <a:xfrm>
            <a:off x="484100" y="5368233"/>
            <a:ext cx="4452257" cy="8363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OPISKELIJALÄHTÖINEN  </a:t>
            </a:r>
            <a:r>
              <a:rPr lang="fi-FI" sz="2000" b="1" dirty="0" smtClean="0">
                <a:solidFill>
                  <a:schemeClr val="bg1"/>
                </a:solidFill>
              </a:rPr>
              <a:t>OHJAUS- JA OPETUSOSAAMINEN 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C9843EBE-B214-4CE1-86BB-E975A187A3A5}"/>
              </a:ext>
            </a:extLst>
          </p:cNvPr>
          <p:cNvSpPr/>
          <p:nvPr/>
        </p:nvSpPr>
        <p:spPr>
          <a:xfrm>
            <a:off x="484099" y="926993"/>
            <a:ext cx="4452257" cy="10844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EETTINEN OSAAMINEN JA AMMATILLINEN IDENTITEETTI</a:t>
            </a: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C9843EBE-B214-4CE1-86BB-E975A187A3A5}"/>
              </a:ext>
            </a:extLst>
          </p:cNvPr>
          <p:cNvSpPr/>
          <p:nvPr/>
        </p:nvSpPr>
        <p:spPr>
          <a:xfrm>
            <a:off x="484101" y="3395541"/>
            <a:ext cx="4452257" cy="75884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OPS-TYÖN OSAAMINEN</a:t>
            </a: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id="{5E0DC9B1-DDFB-4EBF-B139-B14B6720B071}"/>
              </a:ext>
            </a:extLst>
          </p:cNvPr>
          <p:cNvSpPr/>
          <p:nvPr/>
        </p:nvSpPr>
        <p:spPr>
          <a:xfrm>
            <a:off x="6111987" y="4554398"/>
            <a:ext cx="5886971" cy="7520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 smtClean="0">
                <a:solidFill>
                  <a:schemeClr val="bg1"/>
                </a:solidFill>
              </a:rPr>
              <a:t>DIGITAALISEN YHTEISÖLLISEN </a:t>
            </a:r>
            <a:r>
              <a:rPr lang="fi-FI" sz="2000" b="1" dirty="0">
                <a:solidFill>
                  <a:schemeClr val="bg1"/>
                </a:solidFill>
              </a:rPr>
              <a:t>OPPIMISEN </a:t>
            </a:r>
            <a:r>
              <a:rPr lang="fi-FI" sz="2000" b="1" dirty="0" smtClean="0">
                <a:solidFill>
                  <a:schemeClr val="bg1"/>
                </a:solidFill>
              </a:rPr>
              <a:t>OSAAMINEN 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id="{7A3C1E27-09FA-41B1-894A-1304B56BEF72}"/>
              </a:ext>
            </a:extLst>
          </p:cNvPr>
          <p:cNvSpPr/>
          <p:nvPr/>
        </p:nvSpPr>
        <p:spPr>
          <a:xfrm>
            <a:off x="6111988" y="786471"/>
            <a:ext cx="5886972" cy="6765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JOHTAMIS- JA TALOUSOSAAMINEN </a:t>
            </a:r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5E0DC9B1-DDFB-4EBF-B139-B14B6720B071}"/>
              </a:ext>
            </a:extLst>
          </p:cNvPr>
          <p:cNvSpPr/>
          <p:nvPr/>
        </p:nvSpPr>
        <p:spPr>
          <a:xfrm>
            <a:off x="6111987" y="5500737"/>
            <a:ext cx="5886972" cy="7520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OMAN JA YHTEISÖN 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OSAAMISEN JA HYVINVOINNIN KEHITTÄMINEN </a:t>
            </a:r>
          </a:p>
        </p:txBody>
      </p:sp>
      <p:pic>
        <p:nvPicPr>
          <p:cNvPr id="18" name="Picture 17" descr="K:\My Documents\Kristina Mikkonen\Projects\OKM-kärkihanke\materials\logos\Hallituksen kärkihanke logo fi lila RGB.jpg">
            <a:extLst>
              <a:ext uri="{FF2B5EF4-FFF2-40B4-BE49-F238E27FC236}">
                <a16:creationId xmlns:a16="http://schemas.microsoft.com/office/drawing/2014/main" id="{75CFE5B4-85D9-4CE5-8FD7-13704AB0CE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91691"/>
            <a:ext cx="1079500" cy="836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7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:\My Documents\Kristina Mikkonen\Projects\OKM-kärkihanke\materials\logos\Hallituksen kärkihanke logo fi lila RGB.jpg">
            <a:extLst>
              <a:ext uri="{FF2B5EF4-FFF2-40B4-BE49-F238E27FC236}">
                <a16:creationId xmlns:a16="http://schemas.microsoft.com/office/drawing/2014/main" id="{0F1D5D93-14AB-4A25-90C4-F75BA8B7325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95162"/>
            <a:ext cx="1079500" cy="83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20ACBF-4109-4241-AAB1-0B11496F61E0}"/>
              </a:ext>
            </a:extLst>
          </p:cNvPr>
          <p:cNvSpPr txBox="1"/>
          <p:nvPr/>
        </p:nvSpPr>
        <p:spPr>
          <a:xfrm>
            <a:off x="1748118" y="444006"/>
            <a:ext cx="4612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>
                <a:solidFill>
                  <a:schemeClr val="bg1"/>
                </a:solidFill>
              </a:rPr>
              <a:t>TerOpe-seminars</a:t>
            </a:r>
            <a:r>
              <a:rPr lang="fi-FI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438A64-E887-4851-88E6-A3D8BF34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93" y="1023310"/>
            <a:ext cx="2165723" cy="1371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47084C-2989-4D2D-93F2-CC848DD47EFC}"/>
              </a:ext>
            </a:extLst>
          </p:cNvPr>
          <p:cNvSpPr/>
          <p:nvPr/>
        </p:nvSpPr>
        <p:spPr>
          <a:xfrm>
            <a:off x="181102" y="2298898"/>
            <a:ext cx="3671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Tampere</a:t>
            </a:r>
          </a:p>
          <a:p>
            <a:r>
              <a:rPr lang="fi-FI" dirty="0">
                <a:solidFill>
                  <a:schemeClr val="bg1"/>
                </a:solidFill>
              </a:rPr>
              <a:t>14.5.2018  &amp; 22.2.2019</a:t>
            </a:r>
          </a:p>
          <a:p>
            <a:r>
              <a:rPr lang="fi-FI" dirty="0">
                <a:solidFill>
                  <a:schemeClr val="bg1"/>
                </a:solidFill>
              </a:rPr>
              <a:t>Työelämäfoorumi </a:t>
            </a:r>
          </a:p>
          <a:p>
            <a:r>
              <a:rPr lang="fi-FI" dirty="0">
                <a:solidFill>
                  <a:schemeClr val="bg1"/>
                </a:solidFill>
              </a:rPr>
              <a:t>20 &amp; 50 osallistuja</a:t>
            </a:r>
          </a:p>
          <a:p>
            <a:r>
              <a:rPr lang="fi-FI" dirty="0">
                <a:solidFill>
                  <a:schemeClr val="bg1"/>
                </a:solidFill>
              </a:rPr>
              <a:t>PPSHP, Tampereen kaupunki, Kumppanuustalo </a:t>
            </a:r>
            <a:r>
              <a:rPr lang="fi-FI" dirty="0" err="1">
                <a:solidFill>
                  <a:schemeClr val="bg1"/>
                </a:solidFill>
              </a:rPr>
              <a:t>Artteli</a:t>
            </a:r>
            <a:r>
              <a:rPr lang="fi-FI" dirty="0">
                <a:solidFill>
                  <a:schemeClr val="bg1"/>
                </a:solidFill>
              </a:rPr>
              <a:t>, Pihlajalinna Tampereen yliopisto, TAMK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9CDBE7-483B-4056-9997-041E91B7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607" y="1023310"/>
            <a:ext cx="2030746" cy="1398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057D74-A809-4E08-A026-E3FD71939C41}"/>
              </a:ext>
            </a:extLst>
          </p:cNvPr>
          <p:cNvSpPr/>
          <p:nvPr/>
        </p:nvSpPr>
        <p:spPr>
          <a:xfrm>
            <a:off x="6500217" y="444006"/>
            <a:ext cx="3671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Oulu</a:t>
            </a:r>
          </a:p>
          <a:p>
            <a:r>
              <a:rPr lang="fi-FI" dirty="0">
                <a:solidFill>
                  <a:schemeClr val="bg1"/>
                </a:solidFill>
              </a:rPr>
              <a:t>22.5.2018 &amp; 9.5.2019</a:t>
            </a:r>
          </a:p>
          <a:p>
            <a:r>
              <a:rPr lang="fi-FI" dirty="0">
                <a:solidFill>
                  <a:schemeClr val="bg1"/>
                </a:solidFill>
              </a:rPr>
              <a:t>Sote-alan opettajan tulevaisuuden osaaminen</a:t>
            </a:r>
          </a:p>
          <a:p>
            <a:r>
              <a:rPr lang="fi-FI" dirty="0">
                <a:solidFill>
                  <a:schemeClr val="bg1"/>
                </a:solidFill>
              </a:rPr>
              <a:t>80 &amp; 50 osallistuja</a:t>
            </a:r>
          </a:p>
          <a:p>
            <a:r>
              <a:rPr lang="fi-FI" dirty="0">
                <a:solidFill>
                  <a:schemeClr val="bg1"/>
                </a:solidFill>
              </a:rPr>
              <a:t>OAMK, KAMK, DIAK, </a:t>
            </a:r>
            <a:r>
              <a:rPr lang="fi-FI" dirty="0" err="1">
                <a:solidFill>
                  <a:schemeClr val="bg1"/>
                </a:solidFill>
              </a:rPr>
              <a:t>LapinAMK</a:t>
            </a:r>
            <a:r>
              <a:rPr lang="fi-FI" dirty="0">
                <a:solidFill>
                  <a:schemeClr val="bg1"/>
                </a:solidFill>
              </a:rPr>
              <a:t>, OSAO, OPEKE, PPSHP, Oulun yliopisto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DB8C13-707D-4B8D-9BF2-654CDFDCB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83" y="4814562"/>
            <a:ext cx="1419435" cy="18925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7A283D-9B64-4A83-A8C7-4BA37B891206}"/>
              </a:ext>
            </a:extLst>
          </p:cNvPr>
          <p:cNvSpPr/>
          <p:nvPr/>
        </p:nvSpPr>
        <p:spPr>
          <a:xfrm>
            <a:off x="1745876" y="4735401"/>
            <a:ext cx="36710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Vaasa</a:t>
            </a:r>
          </a:p>
          <a:p>
            <a:r>
              <a:rPr lang="sv-SE" dirty="0">
                <a:solidFill>
                  <a:schemeClr val="bg1"/>
                </a:solidFill>
              </a:rPr>
              <a:t>28.9.2018 </a:t>
            </a:r>
          </a:p>
          <a:p>
            <a:r>
              <a:rPr lang="sv-SE" dirty="0" err="1">
                <a:solidFill>
                  <a:schemeClr val="bg1"/>
                </a:solidFill>
              </a:rPr>
              <a:t>TerOpe</a:t>
            </a:r>
            <a:r>
              <a:rPr lang="sv-SE" dirty="0">
                <a:solidFill>
                  <a:schemeClr val="bg1"/>
                </a:solidFill>
              </a:rPr>
              <a:t> projektets seminarium om lärares kompetens</a:t>
            </a:r>
          </a:p>
          <a:p>
            <a:r>
              <a:rPr lang="sv-SE" dirty="0">
                <a:solidFill>
                  <a:schemeClr val="bg1"/>
                </a:solidFill>
              </a:rPr>
              <a:t>50</a:t>
            </a:r>
            <a:r>
              <a:rPr lang="fi-FI" dirty="0">
                <a:solidFill>
                  <a:schemeClr val="bg1"/>
                </a:solidFill>
              </a:rPr>
              <a:t> osallistuja</a:t>
            </a:r>
          </a:p>
          <a:p>
            <a:r>
              <a:rPr lang="fi-FI" dirty="0" err="1">
                <a:solidFill>
                  <a:schemeClr val="bg1"/>
                </a:solidFill>
              </a:rPr>
              <a:t>NoviaAMK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VaasaAMK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ÅboAkademi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A313AE-A70A-4E5B-B5E9-60ABD88E2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918" y="2739428"/>
            <a:ext cx="2237305" cy="16779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4FAA60-8F88-44AF-9831-6D9F023CC653}"/>
              </a:ext>
            </a:extLst>
          </p:cNvPr>
          <p:cNvSpPr/>
          <p:nvPr/>
        </p:nvSpPr>
        <p:spPr>
          <a:xfrm>
            <a:off x="6167717" y="2470770"/>
            <a:ext cx="3671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Turku</a:t>
            </a:r>
          </a:p>
          <a:p>
            <a:r>
              <a:rPr lang="fi-FI" dirty="0">
                <a:solidFill>
                  <a:schemeClr val="bg1"/>
                </a:solidFill>
              </a:rPr>
              <a:t>14.11.2018</a:t>
            </a:r>
          </a:p>
          <a:p>
            <a:r>
              <a:rPr lang="fi-FI" dirty="0">
                <a:solidFill>
                  <a:schemeClr val="bg1"/>
                </a:solidFill>
              </a:rPr>
              <a:t>Terveysalan koulutuksen vaatima ja tuottama osaaminen</a:t>
            </a:r>
          </a:p>
          <a:p>
            <a:r>
              <a:rPr lang="fi-FI" dirty="0">
                <a:solidFill>
                  <a:schemeClr val="bg1"/>
                </a:solidFill>
              </a:rPr>
              <a:t>120 osallistuja</a:t>
            </a:r>
          </a:p>
          <a:p>
            <a:r>
              <a:rPr lang="fi-FI" dirty="0" err="1">
                <a:solidFill>
                  <a:schemeClr val="bg1"/>
                </a:solidFill>
              </a:rPr>
              <a:t>TurkuAMK</a:t>
            </a:r>
            <a:r>
              <a:rPr lang="fi-FI" dirty="0">
                <a:solidFill>
                  <a:schemeClr val="bg1"/>
                </a:solidFill>
              </a:rPr>
              <a:t>, HUS, TYKS, Turun ammatti-</a:t>
            </a:r>
            <a:r>
              <a:rPr lang="fi-FI" dirty="0" err="1">
                <a:solidFill>
                  <a:schemeClr val="bg1"/>
                </a:solidFill>
              </a:rPr>
              <a:t>instituuti</a:t>
            </a:r>
            <a:r>
              <a:rPr lang="fi-FI" dirty="0">
                <a:solidFill>
                  <a:schemeClr val="bg1"/>
                </a:solidFill>
              </a:rPr>
              <a:t>, Turun yliopisto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9F3B35-F561-42E5-92EE-BB18FA9B5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923" y="4603817"/>
            <a:ext cx="2512157" cy="18841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858FDDB-A4BD-4521-AF12-B7EF3FB60BEE}"/>
              </a:ext>
            </a:extLst>
          </p:cNvPr>
          <p:cNvSpPr/>
          <p:nvPr/>
        </p:nvSpPr>
        <p:spPr>
          <a:xfrm>
            <a:off x="7908706" y="4603817"/>
            <a:ext cx="3671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Kuopio</a:t>
            </a:r>
          </a:p>
          <a:p>
            <a:r>
              <a:rPr lang="fi-FI" dirty="0">
                <a:solidFill>
                  <a:schemeClr val="bg1"/>
                </a:solidFill>
              </a:rPr>
              <a:t>21.11.2018</a:t>
            </a:r>
          </a:p>
          <a:p>
            <a:r>
              <a:rPr lang="fi-FI" dirty="0">
                <a:solidFill>
                  <a:schemeClr val="bg1"/>
                </a:solidFill>
              </a:rPr>
              <a:t>Avoin tiede ja digiosaaminen opetuksessa</a:t>
            </a:r>
          </a:p>
          <a:p>
            <a:r>
              <a:rPr lang="fi-FI" dirty="0">
                <a:solidFill>
                  <a:schemeClr val="bg1"/>
                </a:solidFill>
              </a:rPr>
              <a:t>HTTS, KYS, Savonia AMK, Tampereen teknillinen yliopisto, Itä-Suomen yliopisto </a:t>
            </a:r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0E7CFBB6-56D4-47C3-A659-4F2BA37D6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415"/>
          <a:stretch/>
        </p:blipFill>
        <p:spPr>
          <a:xfrm>
            <a:off x="10566400" y="-2"/>
            <a:ext cx="1625600" cy="1689252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4EAF8D-241F-4ACE-8FAA-ACA4107BB168}"/>
              </a:ext>
            </a:extLst>
          </p:cNvPr>
          <p:cNvSpPr/>
          <p:nvPr/>
        </p:nvSpPr>
        <p:spPr>
          <a:xfrm>
            <a:off x="4947920" y="1134318"/>
            <a:ext cx="6418419" cy="52796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15 </a:t>
            </a:r>
            <a:r>
              <a:rPr lang="en-US" sz="2400" dirty="0" smtClean="0"/>
              <a:t>scientific publications (accepted/submitted)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 doctoral thesis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30 Master thesis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30 teacher candidates directly involve/employed in the project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15 conferences and scientific community presentations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25 oral/poster presentations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12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7F11-F84E-46A4-91C5-514E107B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 dirty="0" smtClean="0"/>
              <a:t>Johtopäätökset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CD8A-5762-489F-9374-51BE3847C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2128888"/>
            <a:ext cx="7071360" cy="3989702"/>
          </a:xfrm>
        </p:spPr>
        <p:txBody>
          <a:bodyPr anchor="t">
            <a:normAutofit lnSpcReduction="10000"/>
          </a:bodyPr>
          <a:lstStyle/>
          <a:p>
            <a:r>
              <a:rPr lang="en-US" sz="2400" dirty="0" smtClean="0"/>
              <a:t>SOTEKU-</a:t>
            </a:r>
            <a:r>
              <a:rPr lang="en-US" sz="2400" dirty="0" err="1" smtClean="0"/>
              <a:t>opettajilta</a:t>
            </a:r>
            <a:r>
              <a:rPr lang="en-US" sz="2400" dirty="0" smtClean="0"/>
              <a:t> </a:t>
            </a:r>
            <a:r>
              <a:rPr lang="en-US" sz="2400" dirty="0" err="1" smtClean="0"/>
              <a:t>vaaditaan</a:t>
            </a:r>
            <a:r>
              <a:rPr lang="en-US" sz="2400" dirty="0" smtClean="0"/>
              <a:t> </a:t>
            </a:r>
            <a:r>
              <a:rPr lang="en-US" sz="2400" dirty="0" err="1" smtClean="0"/>
              <a:t>monimuotoista</a:t>
            </a:r>
            <a:r>
              <a:rPr lang="en-US" sz="2400" dirty="0" smtClean="0"/>
              <a:t> </a:t>
            </a:r>
            <a:r>
              <a:rPr lang="en-US" sz="2400" dirty="0" err="1" smtClean="0"/>
              <a:t>osaamista</a:t>
            </a:r>
            <a:r>
              <a:rPr lang="en-US" sz="2400" dirty="0" smtClean="0"/>
              <a:t>. </a:t>
            </a:r>
            <a:endParaRPr lang="en-US" sz="2400" dirty="0"/>
          </a:p>
          <a:p>
            <a:r>
              <a:rPr lang="en-US" sz="2400" dirty="0" smtClean="0"/>
              <a:t>Alan </a:t>
            </a:r>
            <a:r>
              <a:rPr lang="en-US" sz="2400" dirty="0" err="1" smtClean="0"/>
              <a:t>opettajien</a:t>
            </a:r>
            <a:r>
              <a:rPr lang="en-US" sz="2400" dirty="0" smtClean="0"/>
              <a:t> </a:t>
            </a:r>
            <a:r>
              <a:rPr lang="en-US" sz="2400" dirty="0" err="1" smtClean="0"/>
              <a:t>osaamisessa</a:t>
            </a:r>
            <a:r>
              <a:rPr lang="en-US" sz="2400" dirty="0" smtClean="0"/>
              <a:t> on </a:t>
            </a:r>
            <a:r>
              <a:rPr lang="en-US" sz="2400" dirty="0" err="1" smtClean="0"/>
              <a:t>eniten</a:t>
            </a:r>
            <a:r>
              <a:rPr lang="en-US" sz="2400" dirty="0" smtClean="0"/>
              <a:t> </a:t>
            </a:r>
            <a:r>
              <a:rPr lang="en-US" sz="2400" dirty="0" err="1" smtClean="0"/>
              <a:t>kehitettävää</a:t>
            </a:r>
            <a:r>
              <a:rPr lang="en-US" sz="2400" dirty="0" smtClean="0"/>
              <a:t> </a:t>
            </a:r>
            <a:r>
              <a:rPr lang="en-US" sz="2400" dirty="0" err="1" smtClean="0"/>
              <a:t>kulttuurisessa</a:t>
            </a:r>
            <a:r>
              <a:rPr lang="en-US" sz="2400" dirty="0" smtClean="0"/>
              <a:t> </a:t>
            </a:r>
            <a:r>
              <a:rPr lang="en-US" sz="2400" dirty="0" err="1" smtClean="0"/>
              <a:t>osaamisessa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Ammatillisten</a:t>
            </a:r>
            <a:r>
              <a:rPr lang="en-US" sz="2400" dirty="0" smtClean="0"/>
              <a:t> </a:t>
            </a:r>
            <a:r>
              <a:rPr lang="en-US" sz="2400" dirty="0" err="1" smtClean="0"/>
              <a:t>oppilaitosten</a:t>
            </a:r>
            <a:r>
              <a:rPr lang="en-US" sz="2400" dirty="0" smtClean="0"/>
              <a:t> </a:t>
            </a:r>
            <a:r>
              <a:rPr lang="en-US" sz="2400" dirty="0" err="1" smtClean="0"/>
              <a:t>opettajien</a:t>
            </a:r>
            <a:r>
              <a:rPr lang="en-US" sz="2400" dirty="0" smtClean="0"/>
              <a:t> </a:t>
            </a:r>
            <a:r>
              <a:rPr lang="en-US" sz="2400" dirty="0" err="1" smtClean="0"/>
              <a:t>osaamista</a:t>
            </a:r>
            <a:r>
              <a:rPr lang="en-US" sz="2400" dirty="0" smtClean="0"/>
              <a:t> </a:t>
            </a:r>
            <a:r>
              <a:rPr lang="en-US" sz="2400" dirty="0" err="1" smtClean="0"/>
              <a:t>tulee</a:t>
            </a:r>
            <a:r>
              <a:rPr lang="en-US" sz="2400" dirty="0" smtClean="0"/>
              <a:t> </a:t>
            </a:r>
            <a:r>
              <a:rPr lang="en-US" sz="2400" dirty="0" err="1" smtClean="0"/>
              <a:t>kehittää</a:t>
            </a:r>
            <a:r>
              <a:rPr lang="en-US" sz="2400" dirty="0" smtClean="0"/>
              <a:t> </a:t>
            </a:r>
            <a:r>
              <a:rPr lang="en-US" sz="2400" dirty="0" err="1" smtClean="0"/>
              <a:t>näyttöön</a:t>
            </a:r>
            <a:r>
              <a:rPr lang="en-US" sz="2400" dirty="0" smtClean="0"/>
              <a:t> </a:t>
            </a:r>
            <a:r>
              <a:rPr lang="en-US" sz="2400" dirty="0" err="1" smtClean="0"/>
              <a:t>perustuvan</a:t>
            </a:r>
            <a:r>
              <a:rPr lang="en-US" sz="2400" dirty="0" smtClean="0"/>
              <a:t> </a:t>
            </a:r>
            <a:r>
              <a:rPr lang="en-US" sz="2400" dirty="0" err="1" smtClean="0"/>
              <a:t>toiminnan</a:t>
            </a:r>
            <a:r>
              <a:rPr lang="en-US" sz="2400" dirty="0" smtClean="0"/>
              <a:t>, </a:t>
            </a:r>
            <a:r>
              <a:rPr lang="en-US" sz="2400" dirty="0" err="1" smtClean="0"/>
              <a:t>digipedagogisen</a:t>
            </a:r>
            <a:r>
              <a:rPr lang="en-US" sz="2400" dirty="0" smtClean="0"/>
              <a:t>, </a:t>
            </a:r>
            <a:r>
              <a:rPr lang="en-US" sz="2400" dirty="0" err="1" smtClean="0"/>
              <a:t>johtamisen</a:t>
            </a:r>
            <a:r>
              <a:rPr lang="en-US" sz="2400" dirty="0" smtClean="0"/>
              <a:t>, </a:t>
            </a:r>
            <a:r>
              <a:rPr lang="en-US" sz="2400" dirty="0" err="1" smtClean="0"/>
              <a:t>yhteisö</a:t>
            </a:r>
            <a:r>
              <a:rPr lang="en-US" sz="2400" dirty="0" smtClean="0"/>
              <a:t>- ja </a:t>
            </a:r>
            <a:r>
              <a:rPr lang="en-US" sz="2400" dirty="0" err="1" smtClean="0"/>
              <a:t>verkosto-osaamisen</a:t>
            </a:r>
            <a:r>
              <a:rPr lang="en-US" sz="2400" dirty="0" smtClean="0"/>
              <a:t> </a:t>
            </a:r>
            <a:r>
              <a:rPr lang="en-US" sz="2400" dirty="0" err="1" smtClean="0"/>
              <a:t>osalta</a:t>
            </a:r>
            <a:endParaRPr lang="en-US" sz="2400" dirty="0"/>
          </a:p>
          <a:p>
            <a:r>
              <a:rPr lang="en-US" sz="2400" dirty="0" err="1" smtClean="0"/>
              <a:t>Tuntiopettajien</a:t>
            </a:r>
            <a:r>
              <a:rPr lang="en-US" sz="2400" dirty="0" smtClean="0"/>
              <a:t> </a:t>
            </a:r>
            <a:r>
              <a:rPr lang="en-US" sz="2400" dirty="0" err="1" smtClean="0"/>
              <a:t>osaamisvajeeseen</a:t>
            </a:r>
            <a:r>
              <a:rPr lang="en-US" sz="2400" dirty="0" smtClean="0"/>
              <a:t> </a:t>
            </a:r>
            <a:r>
              <a:rPr lang="en-US" sz="2400" dirty="0" err="1" smtClean="0"/>
              <a:t>tulee</a:t>
            </a:r>
            <a:r>
              <a:rPr lang="en-US" sz="2400" dirty="0" smtClean="0"/>
              <a:t> </a:t>
            </a:r>
            <a:r>
              <a:rPr lang="en-US" sz="2400" dirty="0" err="1" smtClean="0"/>
              <a:t>vastata</a:t>
            </a:r>
            <a:r>
              <a:rPr lang="en-US" sz="2400" dirty="0" smtClean="0"/>
              <a:t> </a:t>
            </a:r>
            <a:r>
              <a:rPr lang="en-US" sz="2400" dirty="0" err="1" smtClean="0"/>
              <a:t>opettajankoulutuksessa</a:t>
            </a:r>
            <a:r>
              <a:rPr lang="en-US" sz="2400" dirty="0" smtClean="0"/>
              <a:t> ja </a:t>
            </a:r>
            <a:r>
              <a:rPr lang="en-US" sz="2400" dirty="0" err="1" smtClean="0"/>
              <a:t>osaamisen</a:t>
            </a:r>
            <a:r>
              <a:rPr lang="en-US" sz="2400" dirty="0" smtClean="0"/>
              <a:t> </a:t>
            </a:r>
            <a:r>
              <a:rPr lang="en-US" sz="2400" dirty="0" err="1" smtClean="0"/>
              <a:t>johtamisessa</a:t>
            </a:r>
            <a:r>
              <a:rPr lang="en-US" sz="2400" dirty="0"/>
              <a:t> </a:t>
            </a:r>
            <a:r>
              <a:rPr lang="en-US" sz="2400" dirty="0" smtClean="0"/>
              <a:t>(ops-</a:t>
            </a:r>
            <a:r>
              <a:rPr lang="en-US" sz="2400" dirty="0" err="1" smtClean="0"/>
              <a:t>uudistus</a:t>
            </a:r>
            <a:r>
              <a:rPr lang="en-US" sz="2400" dirty="0" smtClean="0"/>
              <a:t>, </a:t>
            </a:r>
            <a:r>
              <a:rPr lang="en-US" sz="2400" dirty="0" err="1" smtClean="0"/>
              <a:t>osaamiskartta</a:t>
            </a:r>
            <a:r>
              <a:rPr lang="en-US" sz="2400" dirty="0" smtClean="0"/>
              <a:t>, </a:t>
            </a:r>
            <a:r>
              <a:rPr lang="en-US" sz="2400" dirty="0" err="1" smtClean="0"/>
              <a:t>osaamismittarit</a:t>
            </a:r>
            <a:r>
              <a:rPr lang="en-US" sz="2400" dirty="0" smtClean="0"/>
              <a:t>, </a:t>
            </a:r>
            <a:r>
              <a:rPr lang="en-US" sz="2400" dirty="0" err="1" smtClean="0"/>
              <a:t>täydennyskoulutusmalli</a:t>
            </a:r>
            <a:r>
              <a:rPr lang="en-US" sz="2400" dirty="0" smtClean="0"/>
              <a:t>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53B0462-3597-4D6B-BC4A-1DE3E2A54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415"/>
          <a:stretch/>
        </p:blipFill>
        <p:spPr>
          <a:xfrm>
            <a:off x="6524831" y="-50802"/>
            <a:ext cx="5667169" cy="5889072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5905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E7831-AD17-45F6-AB95-D643E7E89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416385"/>
            <a:ext cx="5294716" cy="2025228"/>
          </a:xfrm>
          <a:prstGeom prst="rect">
            <a:avLst/>
          </a:prstGeom>
        </p:spPr>
      </p:pic>
      <p:pic>
        <p:nvPicPr>
          <p:cNvPr id="4" name="Picture 3" descr="A close up of text on a black surface&#10;&#10;Description generated with high confidence">
            <a:extLst>
              <a:ext uri="{FF2B5EF4-FFF2-40B4-BE49-F238E27FC236}">
                <a16:creationId xmlns:a16="http://schemas.microsoft.com/office/drawing/2014/main" id="{8550543F-B629-4938-B601-57B69B86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781642"/>
            <a:ext cx="5294715" cy="529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467" y="1148080"/>
            <a:ext cx="466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TERVETULOA 27.9.2019 HELSINKIIN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16255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c8fedd44-943b-4f0e-a875-3874e0e1dcdb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y_owner xmlns="7a27955c-8d6e-4ea3-adec-c12b7207bcf6">
      <UserInfo>
        <DisplayName>Petri Ovaskainen</DisplayName>
        <AccountId>65</AccountId>
        <AccountType/>
      </UserInfo>
    </oy_owner>
    <oy_keywordsNoteField xmlns="7a27955c-8d6e-4ea3-adec-c12b7207bcf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Document Templates</TermName>
          <TermId xmlns="http://schemas.microsoft.com/office/infopath/2007/PartnerControls">778455bb-615e-47d7-8dbd-5c9cab4aadc7</TermId>
        </TermInfo>
      </Terms>
    </oy_keywordsNoteField>
    <TaxCatchAll xmlns="7a27955c-8d6e-4ea3-adec-c12b7207bcf6">
      <Value>627</Value>
      <Value>360</Value>
      <Value>492</Value>
    </TaxCatchAll>
    <oy_departmentNoteField xmlns="7a27955c-8d6e-4ea3-adec-c12b7207bcf6">
      <Terms xmlns="http://schemas.microsoft.com/office/infopath/2007/PartnerControls">
        <TermInfo xmlns="http://schemas.microsoft.com/office/infopath/2007/PartnerControls">
          <TermName xmlns="http://schemas.microsoft.com/office/infopath/2007/PartnerControls">240927 Viestintä, markkinointi ja yhteiskuntasuhteet</TermName>
          <TermId xmlns="http://schemas.microsoft.com/office/infopath/2007/PartnerControls">8bd4d200-c4c0-4210-84f2-6f07028d2c73</TermId>
        </TermInfo>
      </Terms>
    </oy_departmentNoteField>
    <oy_subjectNoteField xmlns="7a27955c-8d6e-4ea3-adec-c12b7207bcf6">
      <Terms xmlns="http://schemas.microsoft.com/office/infopath/2007/PartnerControls"/>
    </oy_subjectNoteField>
    <oy_type xmlns="7a27955c-8d6e-4ea3-adec-c12b7207bcf6">
      <Terms xmlns="http://schemas.microsoft.com/office/infopath/2007/PartnerControls">
        <TermInfo xmlns="http://schemas.microsoft.com/office/infopath/2007/PartnerControls">
          <TermName xmlns="http://schemas.microsoft.com/office/infopath/2007/PartnerControls">Ohje</TermName>
          <TermId xmlns="http://schemas.microsoft.com/office/infopath/2007/PartnerControls">62bdb1e9-6a4e-41b7-9f23-a2dfe98f3035</TermId>
        </TermInfo>
      </Terms>
    </oy_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Guide Attachment" ma:contentTypeID="0x010100E2C66806664B437490F488AF34B7AFF600B64B4991096002429C6917ED8C1B0F76" ma:contentTypeVersion="7" ma:contentTypeDescription="Create a new document." ma:contentTypeScope="" ma:versionID="d2d03eb9fd8f0827a94002be6284310d">
  <xsd:schema xmlns:xsd="http://www.w3.org/2001/XMLSchema" xmlns:xs="http://www.w3.org/2001/XMLSchema" xmlns:p="http://schemas.microsoft.com/office/2006/metadata/properties" xmlns:ns2="7a27955c-8d6e-4ea3-adec-c12b7207bcf6" targetNamespace="http://schemas.microsoft.com/office/2006/metadata/properties" ma:root="true" ma:fieldsID="209e0259a907698407c4336fcdd23c67" ns2:_="">
    <xsd:import namespace="7a27955c-8d6e-4ea3-adec-c12b7207bcf6"/>
    <xsd:element name="properties">
      <xsd:complexType>
        <xsd:sequence>
          <xsd:element name="documentManagement">
            <xsd:complexType>
              <xsd:all>
                <xsd:element ref="ns2:oy_owner"/>
                <xsd:element ref="ns2:oy_subjectNoteField" minOccurs="0"/>
                <xsd:element ref="ns2:TaxCatchAll" minOccurs="0"/>
                <xsd:element ref="ns2:TaxCatchAllLabel" minOccurs="0"/>
                <xsd:element ref="ns2:oy_keywordsNoteField" minOccurs="0"/>
                <xsd:element ref="ns2:oy_departmentNoteField" minOccurs="0"/>
                <xsd:element ref="ns2:oy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7955c-8d6e-4ea3-adec-c12b7207bcf6" elementFormDefault="qualified">
    <xsd:import namespace="http://schemas.microsoft.com/office/2006/documentManagement/types"/>
    <xsd:import namespace="http://schemas.microsoft.com/office/infopath/2007/PartnerControls"/>
    <xsd:element name="oy_owner" ma:index="6" ma:displayName="Owner" ma:SharePointGroup="0" ma:internalName="oy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y_subjectNoteField" ma:index="8" nillable="true" ma:taxonomy="true" ma:internalName="oy_subjectNoteField" ma:taxonomyFieldName="oy_subject" ma:displayName="Subject" ma:default="" ma:fieldId="{c407929f-a524-42cc-bf06-5b05f8efebf9}" ma:taxonomyMulti="true" ma:sspId="c8fedd44-943b-4f0e-a875-3874e0e1dcdb" ma:termSetId="0731efc9-d48d-42b3-91e5-2d662b8cb9b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753e2953-54b6-492d-97eb-1a39a348f186}" ma:internalName="TaxCatchAll" ma:showField="CatchAllData" ma:web="b720e6ba-4909-46bc-a58b-a615f63623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753e2953-54b6-492d-97eb-1a39a348f186}" ma:internalName="TaxCatchAllLabel" ma:readOnly="true" ma:showField="CatchAllDataLabel" ma:web="b720e6ba-4909-46bc-a58b-a615f63623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y_keywordsNoteField" ma:index="12" ma:taxonomy="true" ma:internalName="oy_keywordsNoteField" ma:taxonomyFieldName="oy_keywords" ma:displayName="Keywords" ma:default="" ma:fieldId="{07274a43-d5db-47bf-b71d-0e93fd3a25da}" ma:taxonomyMulti="true" ma:sspId="c8fedd44-943b-4f0e-a875-3874e0e1dcdb" ma:termSetId="09fe38f4-9159-4e18-a4ed-e533276758f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y_departmentNoteField" ma:index="14" ma:taxonomy="true" ma:internalName="oy_departmentNoteField" ma:taxonomyFieldName="oy_department" ma:displayName="Department" ma:fieldId="{914c763d-1adc-4e6f-b78a-85ec05d9d601}" ma:taxonomyMulti="true" ma:sspId="c8fedd44-943b-4f0e-a875-3874e0e1dcdb" ma:termSetId="71146231-2ee0-4c23-83da-d63540f64c7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y_type" ma:index="17" nillable="true" ma:taxonomy="true" ma:internalName="oy_type" ma:taxonomyFieldName="oy_typeTaxonomy" ma:displayName="Type" ma:default="627;#Ohje|62bdb1e9-6a4e-41b7-9f23-a2dfe98f3035" ma:fieldId="{e5ccb5dd-47dd-49bb-924c-6a95b448f32f}" ma:sspId="c8fedd44-943b-4f0e-a875-3874e0e1dcdb" ma:termSetId="4073159f-3c0b-4d81-ba27-df63fc93e9d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78CB6E-BDA2-4EB6-B420-DE1CDE1D226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4F53A3F7-36C6-48C9-A1DE-76414C17AFFA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7a27955c-8d6e-4ea3-adec-c12b7207bcf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3D7EB5-A612-4ECE-BE63-F6AB85B75DD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4815A4A-11DA-44E0-9773-528BB141B1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27955c-8d6e-4ea3-adec-c12b7207bc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Office PowerPoint</Application>
  <PresentationFormat>Widescreen</PresentationFormat>
  <Paragraphs>109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Wingdings</vt:lpstr>
      <vt:lpstr>Office Theme</vt:lpstr>
      <vt:lpstr>TerOpe –hanke  Osaavat opettajat yhdessä!     </vt:lpstr>
      <vt:lpstr>Hankkeen tavoitteet 2017-2019</vt:lpstr>
      <vt:lpstr>NATIONAL HEALTH, SOCIAL CARE AND REHABILITATION EDUCATORS’ COMPETENCE </vt:lpstr>
      <vt:lpstr>PowerPoint Presentation</vt:lpstr>
      <vt:lpstr>PowerPoint Presentation</vt:lpstr>
      <vt:lpstr>PowerPoint Presentation</vt:lpstr>
      <vt:lpstr>PowerPoint Presentation</vt:lpstr>
      <vt:lpstr>Johtopäätökset</vt:lpstr>
      <vt:lpstr>PowerPoint Presentation</vt:lpstr>
      <vt:lpstr> Kiitos!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2019-06-05T16:29:46Z</dcterms:created>
  <dcterms:modified xsi:type="dcterms:W3CDTF">2019-06-06T10:51:49Z</dcterms:modified>
</cp:coreProperties>
</file>