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0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4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6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7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8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0.xml" ContentType="application/vnd.openxmlformats-officedocument.theme+xml"/>
  <Override PartName="/ppt/slideLayouts/slideLayout175.xml" ContentType="application/vnd.openxmlformats-officedocument.presentationml.slideLayout+xml"/>
  <Override PartName="/ppt/theme/theme21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22.xml" ContentType="application/vnd.openxmlformats-officedocument.theme+xml"/>
  <Override PartName="/ppt/slideLayouts/slideLayout187.xml" ContentType="application/vnd.openxmlformats-officedocument.presentationml.slideLayout+xml"/>
  <Override PartName="/ppt/theme/theme23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4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25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  <p:sldMasterId id="2147483661" r:id="rId5"/>
    <p:sldMasterId id="2147483674" r:id="rId6"/>
    <p:sldMasterId id="2147483687" r:id="rId7"/>
    <p:sldMasterId id="2147483702" r:id="rId8"/>
    <p:sldMasterId id="2147483704" r:id="rId9"/>
    <p:sldMasterId id="2147483706" r:id="rId10"/>
    <p:sldMasterId id="2147483708" r:id="rId11"/>
    <p:sldMasterId id="2147483723" r:id="rId12"/>
    <p:sldMasterId id="2147483736" r:id="rId13"/>
    <p:sldMasterId id="2147483762" r:id="rId14"/>
    <p:sldMasterId id="2147483775" r:id="rId15"/>
    <p:sldMasterId id="2147483836" r:id="rId16"/>
    <p:sldMasterId id="2147483968" r:id="rId17"/>
    <p:sldMasterId id="2147483981" r:id="rId18"/>
    <p:sldMasterId id="2147484037" r:id="rId19"/>
    <p:sldMasterId id="2147484087" r:id="rId20"/>
    <p:sldMasterId id="2147484113" r:id="rId21"/>
    <p:sldMasterId id="2147484138" r:id="rId22"/>
    <p:sldMasterId id="2147484217" r:id="rId23"/>
    <p:sldMasterId id="2147484230" r:id="rId24"/>
    <p:sldMasterId id="2147484245" r:id="rId25"/>
    <p:sldMasterId id="2147484270" r:id="rId26"/>
    <p:sldMasterId id="2147484275" r:id="rId27"/>
    <p:sldMasterId id="2147484293" r:id="rId28"/>
    <p:sldMasterId id="2147484307" r:id="rId29"/>
  </p:sldMasterIdLst>
  <p:notesMasterIdLst>
    <p:notesMasterId r:id="rId40"/>
  </p:notesMasterIdLst>
  <p:handoutMasterIdLst>
    <p:handoutMasterId r:id="rId41"/>
  </p:handoutMasterIdLst>
  <p:sldIdLst>
    <p:sldId id="274" r:id="rId30"/>
    <p:sldId id="351" r:id="rId31"/>
    <p:sldId id="280" r:id="rId32"/>
    <p:sldId id="356" r:id="rId33"/>
    <p:sldId id="355" r:id="rId34"/>
    <p:sldId id="354" r:id="rId35"/>
    <p:sldId id="286" r:id="rId36"/>
    <p:sldId id="335" r:id="rId37"/>
    <p:sldId id="357" r:id="rId38"/>
    <p:sldId id="350" r:id="rId39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4" autoAdjust="0"/>
    <p:restoredTop sz="75181" autoAdjust="0"/>
  </p:normalViewPr>
  <p:slideViewPr>
    <p:cSldViewPr snapToGrid="0" snapToObjects="1">
      <p:cViewPr varScale="1">
        <p:scale>
          <a:sx n="51" d="100"/>
          <a:sy n="51" d="100"/>
        </p:scale>
        <p:origin x="155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7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756EC-15F9-4133-9EB2-0E2FFA7E01BC}" type="datetimeFigureOut">
              <a:rPr lang="fi-FI" smtClean="0"/>
              <a:t>12.6.2019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0B10-088A-46F8-89B0-6569D2A0016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7568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4F12E-95A1-D547-85B1-25053D2CA6D9}" type="datetimeFigureOut">
              <a:t>12.6.2019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14F9C-4342-3743-974B-08C78F8526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7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4F9C-4342-3743-974B-08C78F85261E}" type="slidenum">
              <a:rPr lang="fi-FI" smtClean="0">
                <a:solidFill>
                  <a:prstClr val="black"/>
                </a:solidFill>
              </a:rPr>
              <a:pPr/>
              <a:t>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79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EEE094-C84D-478D-8CCB-223E79C19B3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26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14F9C-4342-3743-974B-08C78F85261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7691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C545A-EB5E-4C0B-96A6-9647334283A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27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C545A-EB5E-4C0B-96A6-9647334283A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08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582BB-7773-496D-A19E-6D007A7038C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4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C545A-EB5E-4C0B-96A6-9647334283A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23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24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24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2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91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30" y="339090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7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794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91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30" y="339090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7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376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5" y="4800601"/>
            <a:ext cx="8378019" cy="566739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25" y="363748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5" y="5367343"/>
            <a:ext cx="8378019" cy="804863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78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413071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25" y="1600207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681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7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7"/>
            <a:ext cx="6019800" cy="5768583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907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98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25" y="2130432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25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530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636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1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4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783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26" y="1600201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12.6.2019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259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6" y="1664577"/>
            <a:ext cx="4115169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26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664577"/>
            <a:ext cx="4115213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12.6.2019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5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5" y="4800601"/>
            <a:ext cx="8378019" cy="566739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25" y="363748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5" y="5367343"/>
            <a:ext cx="8378019" cy="804863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786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12.6.2019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43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12.6.2019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744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91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30" y="339090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7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12.6.2019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196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5" y="4800601"/>
            <a:ext cx="8378019" cy="566739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25" y="363748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5" y="5367343"/>
            <a:ext cx="8378019" cy="804863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12.6.2019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657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413071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25" y="1600207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051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7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7"/>
            <a:ext cx="6019800" cy="5768583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/>
              <a:pPr/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773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OKM_1a_val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"/>
            <a:ext cx="9151327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83231" y="1268416"/>
            <a:ext cx="8242789" cy="43211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i-FI" altLang="fi-FI" noProof="0" smtClean="0"/>
              <a:t>Muokkaa perustyyl. napsautt.</a:t>
            </a:r>
            <a:endParaRPr lang="fi-FI" altLang="fi-FI" noProof="0" dirty="0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901104" y="188913"/>
            <a:ext cx="2133600" cy="4762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511669" y="188913"/>
            <a:ext cx="2895600" cy="4762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654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+mj-lt"/>
              </a:defRPr>
            </a:lvl1pPr>
          </a:lstStyle>
          <a:p>
            <a:fld id="{DFF07A49-115B-43C1-AE25-5A4E22FBC404}" type="slidenum">
              <a:rPr lang="fi-FI" altLang="fi-FI" smtClean="0">
                <a:solidFill>
                  <a:srgbClr val="000000"/>
                </a:solidFill>
              </a:rPr>
              <a:pPr/>
              <a:t>‹#›</a:t>
            </a:fld>
            <a:endParaRPr lang="fi-FI" alt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729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435" y="4406917"/>
            <a:ext cx="7772400" cy="1362075"/>
          </a:xfrm>
        </p:spPr>
        <p:txBody>
          <a:bodyPr anchor="t"/>
          <a:lstStyle>
            <a:lvl1pPr algn="l">
              <a:defRPr sz="3000" b="0" cap="all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442AE-1B80-4E57-BB98-595AC821BFB6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427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3" y="1981200"/>
            <a:ext cx="3815862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C6DDF-5292-4465-ABD5-7800B6B11442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09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413071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25" y="1600207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816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281" y="1535113"/>
            <a:ext cx="4041531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281" y="2174875"/>
            <a:ext cx="4041531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3905-1254-4F4A-A856-09BCD3A3D4D3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301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6E594-3422-4F08-ACAA-63DE5BB6951C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603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16524-618B-4AD1-8311-8DE9EF704437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647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43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538" y="273067"/>
            <a:ext cx="5111262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435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62D16-B3D4-450C-85AB-99FC8B67C925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553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166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166" y="5367339"/>
            <a:ext cx="54864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A081B-3342-43C2-A9B8-E1B8B514F416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481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E8378-5292-4B6E-AD55-8389A6CDDD3F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876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12" y="609600"/>
            <a:ext cx="5688623" cy="5486400"/>
          </a:xfrm>
        </p:spPr>
        <p:txBody>
          <a:bodyPr vert="eaVert"/>
          <a:lstStyle>
            <a:lvl1pPr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9733A-BA66-43FB-BEBE-767E39D5EF69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271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92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25" y="2130432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25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320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4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7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7"/>
            <a:ext cx="6019800" cy="5768583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981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1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4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756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26" y="1600201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191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6" y="1664577"/>
            <a:ext cx="4115169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26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664577"/>
            <a:ext cx="4115213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67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65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063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91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30" y="339090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7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81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5" y="4800601"/>
            <a:ext cx="8378019" cy="566739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25" y="363748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5" y="5367343"/>
            <a:ext cx="8378019" cy="804863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958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413071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25" y="1600207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396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7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7"/>
            <a:ext cx="6019800" cy="5768583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098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17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8132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25" y="2130432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25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647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09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1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4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3736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26" y="1600201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34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6" y="1664577"/>
            <a:ext cx="4115169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26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664577"/>
            <a:ext cx="4115213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226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106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093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91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30" y="339090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7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57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5" y="4800601"/>
            <a:ext cx="8378019" cy="566739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25" y="363748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5" y="5367343"/>
            <a:ext cx="8378019" cy="804863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613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413071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25" y="1600207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52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25" y="2130432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25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987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7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7"/>
            <a:ext cx="6019800" cy="5768583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856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30" y="357586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30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860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30" y="2130444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30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406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188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17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30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8183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30" y="357586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27" y="1600206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410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0" y="1664577"/>
            <a:ext cx="4115169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20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664577"/>
            <a:ext cx="4115213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73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30" y="357586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552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053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3" y="339088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23" y="339102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0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9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8045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30" y="4800601"/>
            <a:ext cx="8378019" cy="566739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30" y="363764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30" y="5367339"/>
            <a:ext cx="8378019" cy="804863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6424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30" y="413070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30" y="1600203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8313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99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3"/>
            <a:ext cx="6019800" cy="5768583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631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087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19" y="2130425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19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939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407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0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0076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19" y="1600200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351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1664578"/>
            <a:ext cx="4115169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19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4578"/>
            <a:ext cx="4115213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78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19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1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4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963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926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84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20" y="339084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0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5378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800600"/>
            <a:ext cx="8378019" cy="566738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19" y="363746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19" y="5367338"/>
            <a:ext cx="8378019" cy="804862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642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413068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19" y="1600200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12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1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1"/>
            <a:ext cx="6019800" cy="5768582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653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292FAE7-DAE1-499F-B716-F208EB753178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685800"/>
              <a:t>12.6.2019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3484D4F-724D-43EB-9D2D-3E1DF7F1333E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1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OKM_1a_val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51327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83224" y="1268416"/>
            <a:ext cx="8242789" cy="43211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i-FI" altLang="fi-FI" noProof="0" dirty="0" smtClean="0"/>
              <a:t>Muokkaa </a:t>
            </a:r>
            <a:r>
              <a:rPr lang="fi-FI" altLang="fi-FI" noProof="0" dirty="0" err="1" smtClean="0"/>
              <a:t>perustyyl</a:t>
            </a:r>
            <a:r>
              <a:rPr lang="fi-FI" altLang="fi-FI" noProof="0" dirty="0" smtClean="0"/>
              <a:t>. </a:t>
            </a:r>
            <a:r>
              <a:rPr lang="fi-FI" altLang="fi-FI" noProof="0" dirty="0" err="1" smtClean="0"/>
              <a:t>napsautt</a:t>
            </a:r>
            <a:r>
              <a:rPr lang="fi-FI" altLang="fi-FI" noProof="0" dirty="0" smtClean="0"/>
              <a:t>.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901104" y="188913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511669" y="188913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>
                <a:latin typeface="Akzidenz Grotesk BE" pitchFamily="34" charset="0"/>
              </a:defRPr>
            </a:lvl1pPr>
          </a:lstStyle>
          <a:p>
            <a:fld id="{ADD7C8B2-3045-4FE3-8494-AD2372654DF6}" type="slidenum">
              <a:rPr lang="fi-FI" altLang="fi-FI" smtClean="0">
                <a:solidFill>
                  <a:srgbClr val="000000"/>
                </a:solidFill>
              </a:rPr>
              <a:pPr/>
              <a:t>‹#›</a:t>
            </a:fld>
            <a:endParaRPr lang="fi-FI" altLang="fi-FI" dirty="0">
              <a:solidFill>
                <a:srgbClr val="000000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9" y="476672"/>
            <a:ext cx="2193231" cy="13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910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+mj-lt"/>
              </a:defRPr>
            </a:lvl1pPr>
          </a:lstStyle>
          <a:p>
            <a:fld id="{DFF07A49-115B-43C1-AE25-5A4E22FBC404}" type="slidenum">
              <a:rPr lang="fi-FI" altLang="fi-FI" smtClean="0">
                <a:solidFill>
                  <a:srgbClr val="000000"/>
                </a:solidFill>
              </a:rPr>
              <a:pPr/>
              <a:t>‹#›</a:t>
            </a:fld>
            <a:endParaRPr lang="fi-FI" alt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6327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3000" b="0" cap="all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442AE-1B80-4E57-BB98-595AC821BFB6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6351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5862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C6DDF-5292-4465-ABD5-7800B6B11442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77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26" y="1600201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8347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D3905-1254-4F4A-A856-09BCD3A3D4D3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487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6E594-3422-4F08-ACAA-63DE5BB6951C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643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16524-618B-4AD1-8311-8DE9EF704437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6183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62D16-B3D4-450C-85AB-99FC8B67C925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01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A081B-3342-43C2-A9B8-E1B8B514F416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5221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E8378-5292-4B6E-AD55-8389A6CDDD3F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2311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88623" cy="5486400"/>
          </a:xfrm>
        </p:spPr>
        <p:txBody>
          <a:bodyPr vert="eaVert"/>
          <a:lstStyle>
            <a:lvl1pPr>
              <a:defRPr sz="18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9733A-BA66-43FB-BEBE-767E39D5EF69}" type="slidenum">
              <a:rPr lang="fi-FI" altLang="fi-FI">
                <a:solidFill>
                  <a:srgbClr val="000000"/>
                </a:solidFill>
              </a:rPr>
              <a:pPr/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032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7070F5-9F18-4040-85D1-7CDAD270B5F1}" type="datetimeFigureOut"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5E95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12.6.2019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E95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34BA6-592F-2443-BE00-B7A4CE77BBF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1056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OKM_s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13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1663" y="1341438"/>
            <a:ext cx="8723312" cy="4103687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115888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115888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+mj-lt"/>
                <a:ea typeface="+mj-ea"/>
              </a:defRPr>
            </a:lvl1pPr>
          </a:lstStyle>
          <a:p>
            <a:pPr>
              <a:defRPr/>
            </a:pPr>
            <a:fld id="{7F8D938B-78C1-474D-AB95-4371C57A613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843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C2A38-1592-4077-BEC7-EFE322772DC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11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6" y="1664577"/>
            <a:ext cx="4115169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26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664577"/>
            <a:ext cx="4115213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262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D6A76-6098-41DA-B89F-561B79AA126A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6255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576CF-FEF4-41BF-A1A2-C1B94600430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8988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43D8-9D82-403F-9D4A-B3C8BB931CA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7408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97AE-5FE2-4994-993F-12263745313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4620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29C4-1DFD-473A-9D67-3911D9DE3E2B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994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9007-8575-428D-BE86-02439E3E007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3967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29E73-828C-40E1-B199-733848BD2A53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31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97377-2EE5-4B19-B9A1-7FB286761FB2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8413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412750"/>
            <a:ext cx="2057400" cy="57134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412750"/>
            <a:ext cx="6019800" cy="57134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6644-730D-4F64-A5E6-0BEB5D4FEDA0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0385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i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llipsi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18" descr="OKM_logo_leijon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260350"/>
            <a:ext cx="8953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tsikk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22" name="Alaotsikk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C388FA-BC1F-4D23-A267-C18932927F08}" type="datetimeFigureOut">
              <a:rPr lang="fi-FI"/>
              <a:pPr>
                <a:defRPr/>
              </a:pPr>
              <a:t>12.6.2019</a:t>
            </a:fld>
            <a:endParaRPr lang="fi-FI"/>
          </a:p>
        </p:txBody>
      </p:sp>
      <p:sp>
        <p:nvSpPr>
          <p:cNvPr id="8" name="Alatunnisteen paikkamerk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6C909E-C8F8-4015-B737-0891A6D8A87E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7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67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8863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843838" cy="107157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981200"/>
            <a:ext cx="7858180" cy="41148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 marL="1188000">
              <a:buClr>
                <a:schemeClr val="accent6"/>
              </a:buClr>
              <a:buFont typeface="Arial" pitchFamily="34" charset="0"/>
              <a:buChar char="•"/>
              <a:defRPr/>
            </a:lvl2pPr>
            <a:lvl3pPr marL="1728000">
              <a:lnSpc>
                <a:spcPct val="100000"/>
              </a:lnSpc>
              <a:spcBef>
                <a:spcPts val="200"/>
              </a:spcBef>
              <a:buClrTx/>
              <a:buFont typeface="Arial" pitchFamily="34" charset="0"/>
              <a:buChar char="–"/>
              <a:defRPr/>
            </a:lvl3pPr>
            <a:lvl4pPr marL="2160000">
              <a:spcBef>
                <a:spcPts val="100"/>
              </a:spcBef>
              <a:buClrTx/>
              <a:buFont typeface="Arial" pitchFamily="34" charset="0"/>
              <a:buChar char="–"/>
              <a:defRPr/>
            </a:lvl4pPr>
            <a:lvl5pPr marL="2592000">
              <a:spcBef>
                <a:spcPts val="1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29124" y="214290"/>
            <a:ext cx="4500594" cy="357190"/>
          </a:xfrm>
        </p:spPr>
        <p:txBody>
          <a:bodyPr/>
          <a:lstStyle>
            <a:lvl1pPr algn="r">
              <a:buFontTx/>
              <a:buNone/>
              <a:defRPr sz="14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1A65C-1234-472F-962F-119BCBF7B6FF}" type="datetime1">
              <a:rPr lang="fi-FI" smtClean="0"/>
              <a:t>12.6.2019</a:t>
            </a:fld>
            <a:endParaRPr lang="fi-F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IRMELI HALINEN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3118D-85AB-45D2-8479-E3E9A7E28A2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4843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843838" cy="107157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981200"/>
            <a:ext cx="7858180" cy="41148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 marL="1188000">
              <a:buClr>
                <a:schemeClr val="accent6"/>
              </a:buClr>
              <a:buFont typeface="Arial" pitchFamily="34" charset="0"/>
              <a:buChar char="•"/>
              <a:defRPr/>
            </a:lvl2pPr>
            <a:lvl3pPr marL="1728000">
              <a:lnSpc>
                <a:spcPct val="100000"/>
              </a:lnSpc>
              <a:spcBef>
                <a:spcPts val="200"/>
              </a:spcBef>
              <a:buClrTx/>
              <a:buFont typeface="Arial" pitchFamily="34" charset="0"/>
              <a:buChar char="–"/>
              <a:defRPr/>
            </a:lvl3pPr>
            <a:lvl4pPr marL="2160000">
              <a:spcBef>
                <a:spcPts val="100"/>
              </a:spcBef>
              <a:buClrTx/>
              <a:buFont typeface="Arial" pitchFamily="34" charset="0"/>
              <a:buChar char="–"/>
              <a:defRPr/>
            </a:lvl4pPr>
            <a:lvl5pPr marL="2592000">
              <a:spcBef>
                <a:spcPts val="1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29124" y="214290"/>
            <a:ext cx="4500594" cy="357190"/>
          </a:xfrm>
        </p:spPr>
        <p:txBody>
          <a:bodyPr/>
          <a:lstStyle>
            <a:lvl1pPr algn="r">
              <a:buFontTx/>
              <a:buNone/>
              <a:defRPr sz="14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1A65C-1234-472F-962F-119BCBF7B6FF}" type="datetime1">
              <a:rPr lang="fi-FI" smtClean="0"/>
              <a:t>12.6.2019</a:t>
            </a:fld>
            <a:endParaRPr lang="fi-F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IRMELI HALINEN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3118D-85AB-45D2-8479-E3E9A7E28A2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964559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843838" cy="107157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981200"/>
            <a:ext cx="7858180" cy="41148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 marL="1188000">
              <a:buClr>
                <a:schemeClr val="accent6"/>
              </a:buClr>
              <a:buFont typeface="Arial" pitchFamily="34" charset="0"/>
              <a:buChar char="•"/>
              <a:defRPr/>
            </a:lvl2pPr>
            <a:lvl3pPr marL="1728000">
              <a:lnSpc>
                <a:spcPct val="100000"/>
              </a:lnSpc>
              <a:spcBef>
                <a:spcPts val="200"/>
              </a:spcBef>
              <a:buClrTx/>
              <a:buFont typeface="Arial" pitchFamily="34" charset="0"/>
              <a:buChar char="–"/>
              <a:defRPr/>
            </a:lvl3pPr>
            <a:lvl4pPr marL="2160000">
              <a:spcBef>
                <a:spcPts val="100"/>
              </a:spcBef>
              <a:buClrTx/>
              <a:buFont typeface="Arial" pitchFamily="34" charset="0"/>
              <a:buChar char="–"/>
              <a:defRPr/>
            </a:lvl4pPr>
            <a:lvl5pPr marL="2592000">
              <a:spcBef>
                <a:spcPts val="1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29124" y="214290"/>
            <a:ext cx="4500594" cy="357190"/>
          </a:xfrm>
        </p:spPr>
        <p:txBody>
          <a:bodyPr/>
          <a:lstStyle>
            <a:lvl1pPr algn="r">
              <a:buFontTx/>
              <a:buNone/>
              <a:defRPr sz="14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E9E3F-E426-4E5B-B324-4D9B4F8E25DA}" type="datetime1">
              <a:rPr lang="fi-FI" smtClean="0"/>
              <a:t>12.6.2019</a:t>
            </a:fld>
            <a:endParaRPr lang="fi-F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IRMELI HALINEN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3118D-85AB-45D2-8479-E3E9A7E28A2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373284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843838" cy="107157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981200"/>
            <a:ext cx="7858180" cy="41148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 marL="1188000">
              <a:buClr>
                <a:schemeClr val="accent6"/>
              </a:buClr>
              <a:buFont typeface="Arial" pitchFamily="34" charset="0"/>
              <a:buChar char="•"/>
              <a:defRPr/>
            </a:lvl2pPr>
            <a:lvl3pPr marL="1728000">
              <a:lnSpc>
                <a:spcPct val="100000"/>
              </a:lnSpc>
              <a:spcBef>
                <a:spcPts val="200"/>
              </a:spcBef>
              <a:buClrTx/>
              <a:buFont typeface="Arial" pitchFamily="34" charset="0"/>
              <a:buChar char="–"/>
              <a:defRPr/>
            </a:lvl3pPr>
            <a:lvl4pPr marL="2160000">
              <a:spcBef>
                <a:spcPts val="100"/>
              </a:spcBef>
              <a:buClrTx/>
              <a:buFont typeface="Arial" pitchFamily="34" charset="0"/>
              <a:buChar char="–"/>
              <a:defRPr/>
            </a:lvl4pPr>
            <a:lvl5pPr marL="2592000">
              <a:spcBef>
                <a:spcPts val="1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29124" y="214290"/>
            <a:ext cx="4500594" cy="357190"/>
          </a:xfrm>
        </p:spPr>
        <p:txBody>
          <a:bodyPr/>
          <a:lstStyle>
            <a:lvl1pPr algn="r">
              <a:buFontTx/>
              <a:buNone/>
              <a:defRPr sz="14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4261B-B674-402C-9600-C74436C2ED95}" type="datetime1">
              <a:rPr lang="fi-FI" smtClean="0"/>
              <a:t>12.6.2019</a:t>
            </a:fld>
            <a:endParaRPr lang="fi-F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IRMELI HALINEN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3118D-85AB-45D2-8479-E3E9A7E28A2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848674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843838" cy="107157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981200"/>
            <a:ext cx="7858180" cy="411480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 marL="1188000">
              <a:buClr>
                <a:schemeClr val="accent6"/>
              </a:buClr>
              <a:buFont typeface="Arial" pitchFamily="34" charset="0"/>
              <a:buChar char="•"/>
              <a:defRPr/>
            </a:lvl2pPr>
            <a:lvl3pPr marL="1728000">
              <a:lnSpc>
                <a:spcPct val="100000"/>
              </a:lnSpc>
              <a:spcBef>
                <a:spcPts val="200"/>
              </a:spcBef>
              <a:buClrTx/>
              <a:buFont typeface="Arial" pitchFamily="34" charset="0"/>
              <a:buChar char="–"/>
              <a:defRPr/>
            </a:lvl3pPr>
            <a:lvl4pPr marL="2160000">
              <a:spcBef>
                <a:spcPts val="100"/>
              </a:spcBef>
              <a:buClrTx/>
              <a:buFont typeface="Arial" pitchFamily="34" charset="0"/>
              <a:buChar char="–"/>
              <a:defRPr/>
            </a:lvl4pPr>
            <a:lvl5pPr marL="2592000">
              <a:spcBef>
                <a:spcPts val="1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29124" y="214290"/>
            <a:ext cx="4500594" cy="357190"/>
          </a:xfrm>
        </p:spPr>
        <p:txBody>
          <a:bodyPr/>
          <a:lstStyle>
            <a:lvl1pPr algn="r">
              <a:buFontTx/>
              <a:buNone/>
              <a:defRPr sz="14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4261B-B674-402C-9600-C74436C2ED95}" type="datetime1">
              <a:rPr lang="fi-FI" smtClean="0"/>
              <a:t>12.6.2019</a:t>
            </a:fld>
            <a:endParaRPr lang="fi-FI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IRMELI HALINEN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3118D-85AB-45D2-8479-E3E9A7E28A2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909594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7822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19" y="2130425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19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5919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580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0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195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19" y="1600200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87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8434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1664578"/>
            <a:ext cx="4115169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19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4578"/>
            <a:ext cx="4115213" cy="639762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7199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0140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4318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84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20" y="339084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0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5400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800600"/>
            <a:ext cx="8378019" cy="566738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19" y="363746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19" y="5367338"/>
            <a:ext cx="8378019" cy="804862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6518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413068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19" y="1600200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838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1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1"/>
            <a:ext cx="6019800" cy="5768582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7682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OKM_1a_EngF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3938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1670" y="1341441"/>
            <a:ext cx="8723312" cy="4103687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795963" y="115888"/>
            <a:ext cx="2133600" cy="4762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627314" y="115888"/>
            <a:ext cx="2895600" cy="4762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fld id="{DCA09A8D-E89B-4267-9C3C-ECE2C99BC04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826098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05616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20304" y="549275"/>
            <a:ext cx="19050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8475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91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30" y="339090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7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1165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2219" y="5967956"/>
            <a:ext cx="2208581" cy="320536"/>
          </a:xfrm>
          <a:prstGeom prst="rect">
            <a:avLst/>
          </a:prstGeom>
        </p:spPr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67955"/>
            <a:ext cx="2895600" cy="3205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67955"/>
            <a:ext cx="2207038" cy="320537"/>
          </a:xfrm>
          <a:prstGeom prst="rect">
            <a:avLst/>
          </a:prstGeom>
        </p:spPr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3717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774700"/>
            <a:ext cx="8229600" cy="9985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55788"/>
            <a:ext cx="5040312" cy="4310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215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5" y="4800601"/>
            <a:ext cx="8378019" cy="566739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25" y="363748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5" y="5367343"/>
            <a:ext cx="8378019" cy="804863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67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413071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25" y="1600207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88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7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7"/>
            <a:ext cx="6019800" cy="5768583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72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632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48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04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8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25" y="2130432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25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12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51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16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25" y="2130432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25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86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21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1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4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25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26" y="1600201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17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6" y="1664577"/>
            <a:ext cx="4115169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26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664577"/>
            <a:ext cx="4115213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59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34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28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91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30" y="339090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7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6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892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5" y="4800601"/>
            <a:ext cx="8378019" cy="566739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25" y="363748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5" y="5367343"/>
            <a:ext cx="8378019" cy="804863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08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413071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25" y="1600207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44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7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7"/>
            <a:ext cx="6019800" cy="5768583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96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25" y="2130432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25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72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161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1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4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51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26" y="1600201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1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6" y="1664577"/>
            <a:ext cx="4115169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26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664577"/>
            <a:ext cx="4115213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30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7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1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4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37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84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91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30" y="339090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7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246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5" y="4800601"/>
            <a:ext cx="8378019" cy="566739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25" y="363748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5" y="5367343"/>
            <a:ext cx="8378019" cy="804863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99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413071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25" y="1600207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3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7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7"/>
            <a:ext cx="6019800" cy="5768583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3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14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25" y="2130432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25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947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024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1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4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51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26" y="1600201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26" y="1600201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374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6" y="1664577"/>
            <a:ext cx="4115169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26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664577"/>
            <a:ext cx="4115213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713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966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25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91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30" y="339090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7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55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5" y="4800601"/>
            <a:ext cx="8378019" cy="566739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25" y="363748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5" y="5367343"/>
            <a:ext cx="8378019" cy="804863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48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413071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25" y="1600207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3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7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7"/>
            <a:ext cx="6019800" cy="5768583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C0087F"/>
                </a:solidFill>
              </a:rPr>
              <a:pPr/>
              <a:t>12.6.2019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C0087F"/>
                </a:solidFill>
              </a:rPr>
              <a:pPr/>
              <a:t>‹#›</a:t>
            </a:fld>
            <a:endParaRPr lang="en-US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945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115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25" y="2130432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25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0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6" y="1664577"/>
            <a:ext cx="4115169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26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664577"/>
            <a:ext cx="4115213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270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1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4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76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26" y="1600201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95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6" y="1664577"/>
            <a:ext cx="4115169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26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664577"/>
            <a:ext cx="4115213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277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9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652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91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30" y="339090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7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368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5" y="4800601"/>
            <a:ext cx="8378019" cy="566739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25" y="363748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5" y="5367343"/>
            <a:ext cx="8378019" cy="804863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287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413071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25" y="1600207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668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7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7"/>
            <a:ext cx="6019800" cy="5768583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171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19" y="357584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17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19" y="2130428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19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291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488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1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8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322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4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19" y="1600201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884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9" y="1664577"/>
            <a:ext cx="4115169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19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664577"/>
            <a:ext cx="4115213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655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357584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14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710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20" y="339087"/>
            <a:ext cx="3083294" cy="1096015"/>
          </a:xfrm>
        </p:spPr>
        <p:txBody>
          <a:bodyPr lIns="0" rIns="0" anchor="b"/>
          <a:lstStyle>
            <a:lvl1pPr algn="l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423" y="339086"/>
            <a:ext cx="5116817" cy="5628873"/>
          </a:xfrm>
        </p:spPr>
        <p:txBody>
          <a:bodyPr lIns="0" tIns="0" r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20" y="1435101"/>
            <a:ext cx="3083293" cy="4532856"/>
          </a:xfrm>
        </p:spPr>
        <p:txBody>
          <a:bodyPr lIns="0" r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202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800601"/>
            <a:ext cx="8378019" cy="566739"/>
          </a:xfrm>
        </p:spPr>
        <p:txBody>
          <a:bodyPr lIns="0" rIns="0" anchor="b"/>
          <a:lstStyle>
            <a:lvl1pPr algn="ctr">
              <a:defRPr sz="2000" b="1" spc="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219" y="363747"/>
            <a:ext cx="8378019" cy="4363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219" y="5367339"/>
            <a:ext cx="8378019" cy="804863"/>
          </a:xfrm>
        </p:spPr>
        <p:txBody>
          <a:bodyPr lIns="0" rIns="0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593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19" y="413070"/>
            <a:ext cx="8378019" cy="1187132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219" y="1600200"/>
            <a:ext cx="8378019" cy="4170415"/>
          </a:xfrm>
        </p:spPr>
        <p:txBody>
          <a:bodyPr vert="eaVert" tIns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t>12.6.2019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451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57583"/>
            <a:ext cx="2130838" cy="5610375"/>
          </a:xfrm>
        </p:spPr>
        <p:txBody>
          <a:bodyPr vert="eaVert"/>
          <a:lstStyle>
            <a:lvl1pPr>
              <a:lnSpc>
                <a:spcPct val="80000"/>
              </a:lnSpc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7583"/>
            <a:ext cx="6019800" cy="5768583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510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620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294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225" y="2130432"/>
            <a:ext cx="8378019" cy="147002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25" y="3886200"/>
            <a:ext cx="8378019" cy="1752600"/>
          </a:xfrm>
        </p:spPr>
        <p:txBody>
          <a:bodyPr lIns="0" r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851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693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19" y="4406901"/>
            <a:ext cx="8378018" cy="1362075"/>
          </a:xfrm>
        </p:spPr>
        <p:txBody>
          <a:bodyPr lIns="0" rIns="0" anchor="t"/>
          <a:lstStyle>
            <a:lvl1pPr algn="l">
              <a:defRPr sz="4000" b="1" cap="all" spc="-15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4" y="2906713"/>
            <a:ext cx="8378019" cy="1500187"/>
          </a:xfrm>
        </p:spPr>
        <p:txBody>
          <a:bodyPr lIns="0" rIns="0"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058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26" y="1600201"/>
            <a:ext cx="4113581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12038" cy="4525963"/>
          </a:xfr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348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6" y="1664577"/>
            <a:ext cx="4115169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26" y="2304340"/>
            <a:ext cx="4115169" cy="3663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664577"/>
            <a:ext cx="4115213" cy="639763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304340"/>
            <a:ext cx="41152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893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2225" y="357585"/>
            <a:ext cx="8378019" cy="1183715"/>
          </a:xfrm>
        </p:spPr>
        <p:txBody>
          <a:bodyPr lIns="0" rIns="0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149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70F5-9F18-4040-85D1-7CDAD270B5F1}" type="datetimeFigureOut">
              <a:rPr lang="fi-FI">
                <a:solidFill>
                  <a:srgbClr val="5E9578"/>
                </a:solidFill>
              </a:rPr>
              <a:pPr/>
              <a:t>12.6.2019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4BA6-592F-2443-BE00-B7A4CE77BBFF}" type="slidenum">
              <a:rPr>
                <a:solidFill>
                  <a:srgbClr val="5E9578"/>
                </a:solidFill>
              </a:rPr>
              <a:pPr/>
              <a:t>‹#›</a:t>
            </a:fld>
            <a:endParaRPr lang="en-US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2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jp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3.jp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9.jp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1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2.jp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image" Target="../media/image3.jp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image" Target="../media/image2.jpg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7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image" Target="../media/image13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87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18" Type="http://schemas.openxmlformats.org/officeDocument/2006/relationships/theme" Target="../theme/theme24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17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97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Layout" Target="../slideLayouts/slideLayout20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image" Target="../media/image6.jpg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2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4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H-bg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27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fld id="{647070F5-9F18-4040-85D1-7CDAD270B5F1}" type="datetimeFigureOut">
              <a:rPr lang="en-US">
                <a:solidFill>
                  <a:srgbClr val="C0087F"/>
                </a:solidFill>
              </a:rPr>
              <a:pPr/>
              <a:t>6/12/2019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62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62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07A34BA6-592F-2443-BE00-B7A4CE77BBFF}" type="slidenum">
              <a:rPr lang="uk-UA">
                <a:solidFill>
                  <a:srgbClr val="C0087F"/>
                </a:solidFill>
              </a:rPr>
              <a:pPr/>
              <a:t>‹#›</a:t>
            </a:fld>
            <a:endParaRPr lang="uk-UA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5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H-bg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27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fld id="{647070F5-9F18-4040-85D1-7CDAD270B5F1}" type="datetimeFigureOut">
              <a:rPr lang="en-US">
                <a:solidFill>
                  <a:srgbClr val="C0087F"/>
                </a:solidFill>
              </a:rPr>
              <a:pPr/>
              <a:t>6/12/2019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62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62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07A34BA6-592F-2443-BE00-B7A4CE77BBFF}" type="slidenum">
              <a:rPr lang="uk-UA">
                <a:solidFill>
                  <a:srgbClr val="C0087F"/>
                </a:solidFill>
              </a:rPr>
              <a:pPr/>
              <a:t>‹#›</a:t>
            </a:fld>
            <a:endParaRPr lang="uk-UA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8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-bg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27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7070F5-9F18-4040-85D1-7CDAD270B5F1}" type="datetimeFigureOut">
              <a:rPr lang="en-US">
                <a:solidFill>
                  <a:srgbClr val="5E9578"/>
                </a:solidFill>
              </a:rPr>
              <a:pPr/>
              <a:t>6/12/2019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62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62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A34BA6-592F-2443-BE00-B7A4CE77BBFF}" type="slidenum">
              <a:rPr lang="uk-UA">
                <a:solidFill>
                  <a:srgbClr val="5E9578"/>
                </a:solidFill>
              </a:rPr>
              <a:pPr/>
              <a:t>‹#›</a:t>
            </a:fld>
            <a:endParaRPr lang="uk-UA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8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-bg3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19" y="357584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21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7070F5-9F18-4040-85D1-7CDAD270B5F1}" type="datetimeFigureOut">
              <a:rPr lang="en-US">
                <a:solidFill>
                  <a:srgbClr val="5E9578"/>
                </a:solidFill>
              </a:rPr>
              <a:pPr/>
              <a:t>6/12/2019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58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58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A34BA6-592F-2443-BE00-B7A4CE77BBFF}" type="slidenum">
              <a:rPr lang="uk-UA">
                <a:solidFill>
                  <a:srgbClr val="5E9578"/>
                </a:solidFill>
              </a:rPr>
              <a:pPr/>
              <a:t>‹#›</a:t>
            </a:fld>
            <a:endParaRPr lang="uk-UA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6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-bg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27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7070F5-9F18-4040-85D1-7CDAD270B5F1}" type="datetimeFigureOut">
              <a:rPr lang="en-US">
                <a:solidFill>
                  <a:srgbClr val="5E9578"/>
                </a:solidFill>
              </a:rPr>
              <a:pPr/>
              <a:t>6/12/2019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62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62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A34BA6-592F-2443-BE00-B7A4CE77BBFF}" type="slidenum">
              <a:rPr lang="uk-UA">
                <a:solidFill>
                  <a:srgbClr val="5E9578"/>
                </a:solidFill>
              </a:rPr>
              <a:pPr/>
              <a:t>‹#›</a:t>
            </a:fld>
            <a:endParaRPr lang="uk-UA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4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-bg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27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5E9578"/>
                </a:solidFill>
              </a:defRPr>
            </a:lvl1pPr>
          </a:lstStyle>
          <a:p>
            <a:fld id="{647070F5-9F18-4040-85D1-7CDAD270B5F1}" type="datetimeFigureOut">
              <a:rPr lang="en-US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62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62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3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rgbClr val="5E9578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KM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61585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smtClean="0"/>
              <a:t>Muokkaa </a:t>
            </a:r>
            <a:r>
              <a:rPr lang="fi-FI" altLang="fi-FI" dirty="0" err="1" smtClean="0"/>
              <a:t>perustyyl</a:t>
            </a:r>
            <a:r>
              <a:rPr lang="fi-FI" altLang="fi-FI" dirty="0" smtClean="0"/>
              <a:t>. </a:t>
            </a:r>
            <a:r>
              <a:rPr lang="fi-FI" altLang="fi-FI" dirty="0" err="1" smtClean="0"/>
              <a:t>napsautt</a:t>
            </a:r>
            <a:r>
              <a:rPr lang="fi-FI" alt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smtClean="0"/>
              <a:t>Muokkaa tekstin perustyylejä napsauttamalla</a:t>
            </a:r>
          </a:p>
          <a:p>
            <a:pPr lvl="1"/>
            <a:r>
              <a:rPr lang="fi-FI" altLang="fi-FI" dirty="0" smtClean="0"/>
              <a:t>toinen taso</a:t>
            </a:r>
          </a:p>
          <a:p>
            <a:pPr lvl="2"/>
            <a:r>
              <a:rPr lang="fi-FI" altLang="fi-FI" dirty="0" smtClean="0"/>
              <a:t>kolmas taso</a:t>
            </a:r>
          </a:p>
          <a:p>
            <a:pPr lvl="3"/>
            <a:r>
              <a:rPr lang="fi-FI" altLang="fi-FI" dirty="0" smtClean="0"/>
              <a:t>neljäs taso</a:t>
            </a:r>
          </a:p>
          <a:p>
            <a:pPr lvl="4"/>
            <a:r>
              <a:rPr lang="fi-FI" altLang="fi-FI" dirty="0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0304" y="549276"/>
            <a:ext cx="1905000" cy="28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>
              <a:ea typeface="ＭＳ Ｐゴシック" pitchFamily="1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4465" y="115888"/>
            <a:ext cx="297619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>
              <a:ea typeface="ＭＳ Ｐゴシック" pitchFamily="1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kzidenz Grotesk BE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A3A8BCA-ED9D-4C0A-ACE8-BD417F5EF6C3}" type="slidenum">
              <a:rPr lang="fi-FI" altLang="fi-FI" smtClean="0">
                <a:solidFill>
                  <a:srgbClr val="000000"/>
                </a:solidFill>
                <a:ea typeface="ＭＳ Ｐゴシック" pitchFamily="1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altLang="fi-FI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50" y="155100"/>
            <a:ext cx="2112650" cy="12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9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0000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000000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0000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0000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H-bg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27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fld id="{647070F5-9F18-4040-85D1-7CDAD270B5F1}" type="datetimeFigureOut">
              <a:rPr lang="en-US">
                <a:solidFill>
                  <a:srgbClr val="C0087F"/>
                </a:solidFill>
              </a:rPr>
              <a:pPr/>
              <a:t>6/12/2019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62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62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07A34BA6-592F-2443-BE00-B7A4CE77BBFF}" type="slidenum">
              <a:rPr lang="uk-UA">
                <a:solidFill>
                  <a:srgbClr val="C0087F"/>
                </a:solidFill>
              </a:rPr>
              <a:pPr/>
              <a:t>‹#›</a:t>
            </a:fld>
            <a:endParaRPr lang="uk-UA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0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-bg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27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7070F5-9F18-4040-85D1-7CDAD270B5F1}" type="datetimeFigureOut">
              <a:rPr lang="en-US">
                <a:solidFill>
                  <a:srgbClr val="5E9578"/>
                </a:solidFill>
              </a:rPr>
              <a:pPr/>
              <a:t>6/12/2019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62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62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A34BA6-592F-2443-BE00-B7A4CE77BBFF}" type="slidenum">
              <a:rPr lang="uk-UA">
                <a:solidFill>
                  <a:srgbClr val="5E9578"/>
                </a:solidFill>
              </a:rPr>
              <a:pPr/>
              <a:t>‹#›</a:t>
            </a:fld>
            <a:endParaRPr lang="uk-UA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-bg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30" y="357586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30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27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7070F5-9F18-4040-85D1-7CDAD270B5F1}" type="datetimeFigureOut">
              <a:rPr lang="en-US">
                <a:solidFill>
                  <a:srgbClr val="5E9578"/>
                </a:solidFill>
              </a:rPr>
              <a:pPr/>
              <a:t>6/12/2019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74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74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A34BA6-592F-2443-BE00-B7A4CE77BBFF}" type="slidenum">
              <a:rPr lang="uk-UA">
                <a:solidFill>
                  <a:srgbClr val="5E9578"/>
                </a:solidFill>
              </a:rPr>
              <a:pPr/>
              <a:t>‹#›</a:t>
            </a:fld>
            <a:endParaRPr lang="uk-UA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9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H-bg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27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fld id="{647070F5-9F18-4040-85D1-7CDAD270B5F1}" type="datetimeFigureOut">
              <a:rPr lang="en-US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62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62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07A34BA6-592F-2443-BE00-B7A4CE77BBFF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22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H-bg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19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fld id="{647070F5-9F18-4040-85D1-7CDAD270B5F1}" type="datetimeFigureOut">
              <a:rPr lang="en-US">
                <a:solidFill>
                  <a:srgbClr val="C0087F"/>
                </a:solidFill>
              </a:rPr>
              <a:pPr/>
              <a:t>6/12/2019</a:t>
            </a:fld>
            <a:endParaRPr lang="en-US">
              <a:solidFill>
                <a:srgbClr val="C008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55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en-US">
              <a:solidFill>
                <a:srgbClr val="C008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55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07A34BA6-592F-2443-BE00-B7A4CE77BBFF}" type="slidenum">
              <a:rPr lang="uk-UA">
                <a:solidFill>
                  <a:srgbClr val="C0087F"/>
                </a:solidFill>
              </a:rPr>
              <a:pPr/>
              <a:t>‹#›</a:t>
            </a:fld>
            <a:endParaRPr lang="uk-UA">
              <a:solidFill>
                <a:srgbClr val="C008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7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2FAE7-DAE1-499F-B716-F208EB753178}" type="datetimeFigureOut">
              <a:rPr lang="fi-FI" smtClean="0"/>
              <a:t>12.6.2019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84D4F-724D-43EB-9D2D-3E1DF7F1333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08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KM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1585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smtClean="0"/>
              <a:t>Muokkaa </a:t>
            </a:r>
            <a:r>
              <a:rPr lang="fi-FI" altLang="fi-FI" dirty="0" err="1" smtClean="0"/>
              <a:t>perustyyl</a:t>
            </a:r>
            <a:r>
              <a:rPr lang="fi-FI" altLang="fi-FI" dirty="0" smtClean="0"/>
              <a:t>. </a:t>
            </a:r>
            <a:r>
              <a:rPr lang="fi-FI" altLang="fi-FI" dirty="0" err="1" smtClean="0"/>
              <a:t>napsautt</a:t>
            </a:r>
            <a:r>
              <a:rPr lang="fi-FI" altLang="fi-FI" dirty="0" smtClean="0"/>
              <a:t>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 smtClean="0"/>
              <a:t>Muokkaa tekstin perustyylejä napsauttamalla</a:t>
            </a:r>
          </a:p>
          <a:p>
            <a:pPr lvl="1"/>
            <a:r>
              <a:rPr lang="fi-FI" altLang="fi-FI" dirty="0" smtClean="0"/>
              <a:t>toinen taso</a:t>
            </a:r>
          </a:p>
          <a:p>
            <a:pPr lvl="2"/>
            <a:r>
              <a:rPr lang="fi-FI" altLang="fi-FI" dirty="0" smtClean="0"/>
              <a:t>kolmas taso</a:t>
            </a:r>
          </a:p>
          <a:p>
            <a:pPr lvl="3"/>
            <a:r>
              <a:rPr lang="fi-FI" altLang="fi-FI" dirty="0" smtClean="0"/>
              <a:t>neljäs taso</a:t>
            </a:r>
          </a:p>
          <a:p>
            <a:pPr lvl="4"/>
            <a:r>
              <a:rPr lang="fi-FI" altLang="fi-FI" dirty="0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0304" y="549275"/>
            <a:ext cx="19050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>
              <a:ea typeface="ＭＳ Ｐゴシック" pitchFamily="1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4455" y="115888"/>
            <a:ext cx="297619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>
              <a:ea typeface="ＭＳ Ｐゴシック" pitchFamily="1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A3A8BCA-ED9D-4C0A-ACE8-BD417F5EF6C3}" type="slidenum">
              <a:rPr lang="fi-FI" altLang="fi-FI" smtClean="0">
                <a:solidFill>
                  <a:srgbClr val="000000"/>
                </a:solidFill>
                <a:ea typeface="ＭＳ Ｐゴシック" pitchFamily="1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altLang="fi-FI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20" y="5157192"/>
            <a:ext cx="1595077" cy="9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8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0000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rgbClr val="000000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0000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0000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-bg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27" y="357586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7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27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5E9578"/>
                </a:solidFill>
              </a:defRPr>
            </a:lvl1pPr>
          </a:lstStyle>
          <a:p>
            <a:fld id="{647070F5-9F18-4040-85D1-7CDAD270B5F1}" type="datetimeFigureOut">
              <a:rPr lang="en-US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71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71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34BA6-592F-2443-BE00-B7A4CE77BBFF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5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rgbClr val="5E9578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OKM_s1a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913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2750"/>
            <a:ext cx="8229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549275"/>
            <a:ext cx="1800225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0000"/>
                </a:solidFill>
                <a:latin typeface="+mj-lt"/>
                <a:ea typeface="+mj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549275"/>
            <a:ext cx="1800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0000"/>
                </a:solidFill>
                <a:latin typeface="+mj-lt"/>
                <a:ea typeface="+mj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72225" y="115888"/>
            <a:ext cx="3024188" cy="36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00"/>
                </a:solidFill>
                <a:latin typeface="+mj-lt"/>
                <a:ea typeface="+mj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C7A62CD-DE9F-4EF5-B931-42807B4748EB}" type="slidenum">
              <a:rPr lang="fi-FI">
                <a:solidFill>
                  <a:srgbClr val="000000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7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  <p:sldLayoutId id="2147484288" r:id="rId13"/>
    <p:sldLayoutId id="2147484289" r:id="rId14"/>
    <p:sldLayoutId id="2147484290" r:id="rId15"/>
    <p:sldLayoutId id="2147484291" r:id="rId16"/>
    <p:sldLayoutId id="2147484292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j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-bg3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19" y="357582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19" y="1600200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19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7070F5-9F18-4040-85D1-7CDAD270B5F1}" type="datetimeFigureOut">
              <a:rPr lang="en-US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55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55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A34BA6-592F-2443-BE00-B7A4CE77BBFF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00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1-oppimisy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1" r:id="rId3"/>
    <p:sldLayoutId id="2147484312" r:id="rId4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-bg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27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7070F5-9F18-4040-85D1-7CDAD270B5F1}" type="datetimeFigureOut">
              <a:rPr lang="en-US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62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62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A34BA6-592F-2443-BE00-B7A4CE77BBFF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60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H-bg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27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fld id="{647070F5-9F18-4040-85D1-7CDAD270B5F1}" type="datetimeFigureOut">
              <a:rPr lang="en-US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62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62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07A34BA6-592F-2443-BE00-B7A4CE77BBFF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993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1-kieli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1-oppimisy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6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1-oppimisy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9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1-liikun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9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-bg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225" y="357585"/>
            <a:ext cx="8378019" cy="118371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225" y="1600201"/>
            <a:ext cx="8378019" cy="4367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27" y="5967956"/>
            <a:ext cx="2208581" cy="32053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7070F5-9F18-4040-85D1-7CDAD270B5F1}" type="datetimeFigureOut">
              <a:rPr lang="en-US">
                <a:solidFill>
                  <a:srgbClr val="5E9578"/>
                </a:solidFill>
              </a:rPr>
              <a:pPr/>
              <a:t>6/12/2019</a:t>
            </a:fld>
            <a:endParaRPr lang="en-US">
              <a:solidFill>
                <a:srgbClr val="5E95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67962"/>
            <a:ext cx="2895600" cy="320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E95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67962"/>
            <a:ext cx="2207038" cy="3205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7A34BA6-592F-2443-BE00-B7A4CE77BBFF}" type="slidenum">
              <a:rPr lang="uk-UA">
                <a:solidFill>
                  <a:srgbClr val="5E9578"/>
                </a:solidFill>
              </a:rPr>
              <a:pPr/>
              <a:t>‹#›</a:t>
            </a:fld>
            <a:endParaRPr lang="uk-UA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3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inedu.fi/opettajankoulutusfoorum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nedu.fi/opettajankoulutus-hankkeet-2018" TargetMode="External"/><Relationship Id="rId2" Type="http://schemas.openxmlformats.org/officeDocument/2006/relationships/hyperlink" Target="https://minedu.fi/opettajankoulutus-hankkeet-2017" TargetMode="External"/><Relationship Id="rId1" Type="http://schemas.openxmlformats.org/officeDocument/2006/relationships/slideLayout" Target="../slideLayouts/slideLayout1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5.xml"/><Relationship Id="rId4" Type="http://schemas.openxmlformats.org/officeDocument/2006/relationships/hyperlink" Target="https://commons.wikimedia.org/w/index.php?title=User:Ximfel1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User:Ximfel1&amp;action=edit&amp;redlink=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963" y="773825"/>
            <a:ext cx="8736037" cy="4248373"/>
          </a:xfrm>
        </p:spPr>
        <p:txBody>
          <a:bodyPr/>
          <a:lstStyle/>
          <a:p>
            <a:r>
              <a:rPr lang="fi-FI" altLang="fi-FI" sz="4400" kern="1200" spc="-150" dirty="0">
                <a:solidFill>
                  <a:schemeClr val="tx2"/>
                </a:solidFill>
                <a:latin typeface="Arial Black"/>
                <a:ea typeface="+mn-ea"/>
                <a:cs typeface="Arial"/>
              </a:rPr>
              <a:t/>
            </a:r>
            <a:br>
              <a:rPr lang="fi-FI" altLang="fi-FI" sz="4400" kern="1200" spc="-150" dirty="0">
                <a:solidFill>
                  <a:schemeClr val="tx2"/>
                </a:solidFill>
                <a:latin typeface="Arial Black"/>
                <a:ea typeface="+mn-ea"/>
                <a:cs typeface="Arial"/>
              </a:rPr>
            </a:br>
            <a:r>
              <a:rPr lang="fi-FI" altLang="fi-FI" sz="4800" kern="1200" spc="-150" dirty="0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+mn-ea"/>
                <a:cs typeface="Arial"/>
              </a:rPr>
              <a:t>Opettajankoulutusfoorumi opettajankoulutusta uudistamassa</a:t>
            </a:r>
            <a:r>
              <a:rPr lang="fi-FI" altLang="fi-FI" sz="4400" kern="1200" spc="-150" dirty="0">
                <a:solidFill>
                  <a:schemeClr val="tx2"/>
                </a:solidFill>
                <a:latin typeface="Arial Black"/>
                <a:ea typeface="+mn-ea"/>
                <a:cs typeface="Arial"/>
              </a:rPr>
              <a:t/>
            </a:r>
            <a:br>
              <a:rPr lang="fi-FI" altLang="fi-FI" sz="4400" kern="1200" spc="-150" dirty="0">
                <a:solidFill>
                  <a:schemeClr val="tx2"/>
                </a:solidFill>
                <a:latin typeface="Arial Black"/>
                <a:ea typeface="+mn-ea"/>
                <a:cs typeface="Arial"/>
              </a:rPr>
            </a:br>
            <a:r>
              <a:rPr lang="fi-FI" altLang="fi-FI" sz="2800" kern="1200" spc="-150" dirty="0" smtClean="0">
                <a:solidFill>
                  <a:schemeClr val="tx2"/>
                </a:solidFill>
                <a:latin typeface="Arial Black"/>
                <a:ea typeface="+mn-ea"/>
                <a:cs typeface="Arial"/>
              </a:rPr>
              <a:t>Seija Mahlamäki-Kultanen, HAMK, Kristina Mikkonen, OY, Inkeri Ruokonen, HY ja </a:t>
            </a:r>
            <a:br>
              <a:rPr lang="fi-FI" altLang="fi-FI" sz="2800" kern="1200" spc="-150" dirty="0" smtClean="0">
                <a:solidFill>
                  <a:schemeClr val="tx2"/>
                </a:solidFill>
                <a:latin typeface="Arial Black"/>
                <a:ea typeface="+mn-ea"/>
                <a:cs typeface="Arial"/>
              </a:rPr>
            </a:br>
            <a:r>
              <a:rPr lang="fi-FI" altLang="fi-FI" sz="2800" kern="1200" spc="-150" dirty="0" smtClean="0">
                <a:solidFill>
                  <a:schemeClr val="tx2"/>
                </a:solidFill>
                <a:latin typeface="Arial Black"/>
                <a:ea typeface="+mn-ea"/>
                <a:cs typeface="Arial"/>
              </a:rPr>
              <a:t>Teppo Toikka, JY</a:t>
            </a:r>
            <a:br>
              <a:rPr lang="fi-FI" altLang="fi-FI" sz="2800" kern="1200" spc="-150" dirty="0" smtClean="0">
                <a:solidFill>
                  <a:schemeClr val="tx2"/>
                </a:solidFill>
                <a:latin typeface="Arial Black"/>
                <a:ea typeface="+mn-ea"/>
                <a:cs typeface="Arial"/>
              </a:rPr>
            </a:br>
            <a:r>
              <a:rPr lang="fi-FI" altLang="fi-FI" sz="3200" dirty="0">
                <a:latin typeface="Arial Black" panose="020B0A04020102020204" pitchFamily="34" charset="0"/>
              </a:rPr>
              <a:t/>
            </a:r>
            <a:br>
              <a:rPr lang="fi-FI" altLang="fi-FI" sz="3200" dirty="0">
                <a:latin typeface="Arial Black" panose="020B0A04020102020204" pitchFamily="34" charset="0"/>
              </a:rPr>
            </a:br>
            <a:r>
              <a:rPr lang="fi-FI" altLang="fi-FI" sz="2400" dirty="0" smtClean="0">
                <a:cs typeface="Arial" panose="020B0604020202020204" pitchFamily="34" charset="0"/>
              </a:rPr>
              <a:t>#opettajankoulutusfoorumi</a:t>
            </a:r>
            <a:r>
              <a:rPr lang="fi-FI" altLang="fi-FI" sz="2800" dirty="0" smtClean="0">
                <a:cs typeface="Arial" panose="020B0604020202020204" pitchFamily="34" charset="0"/>
              </a:rPr>
              <a:t/>
            </a:r>
            <a:br>
              <a:rPr lang="fi-FI" altLang="fi-FI" sz="2800" dirty="0" smtClean="0">
                <a:cs typeface="Arial" panose="020B0604020202020204" pitchFamily="34" charset="0"/>
              </a:rPr>
            </a:br>
            <a:r>
              <a:rPr lang="fi-FI" altLang="fi-FI" sz="2400" dirty="0" smtClean="0">
                <a:hlinkClick r:id="rId3"/>
              </a:rPr>
              <a:t>minedu.fi/opettajankoulutusfoorumi</a:t>
            </a:r>
            <a:r>
              <a:rPr lang="fi-FI" altLang="fi-FI" sz="2400" dirty="0" smtClean="0"/>
              <a:t/>
            </a:r>
            <a:br>
              <a:rPr lang="fi-FI" altLang="fi-FI" sz="2400" dirty="0" smtClean="0"/>
            </a:br>
            <a:endParaRPr lang="fi-FI" altLang="fi-FI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738555"/>
            <a:ext cx="8721968" cy="50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sisapiha.minedu.fi/download/attachments/22643758/6597_960px.jpg?api=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9469"/>
            <a:ext cx="9984677" cy="665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orakulmio 8"/>
          <p:cNvSpPr/>
          <p:nvPr/>
        </p:nvSpPr>
        <p:spPr>
          <a:xfrm>
            <a:off x="-1485020" y="3411414"/>
            <a:ext cx="12673408" cy="4861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990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i-FI"/>
              <a:t>2. OPETTAJIEN OSAAMISEN KEHITTÄMINEN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zidenz Grotesk BE Md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9552" y="5107088"/>
            <a:ext cx="8604448" cy="147002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i-FI" sz="4800" kern="1200" spc="-150" dirty="0" smtClean="0">
                <a:solidFill>
                  <a:srgbClr val="5E9578"/>
                </a:solidFill>
                <a:latin typeface="Arial Black"/>
              </a:rPr>
              <a:t>Luodaan yhdessä parasta osaamista maailmaan!</a:t>
            </a:r>
            <a:endParaRPr lang="fi-FI" sz="40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85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minedu.root\Verkko\Omat\metsate1\2013\kalvot\PIAAC\PISA kuvia, Jussi Aho\OKM-kalvokuvia\Pojat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8476" r="1129"/>
          <a:stretch/>
        </p:blipFill>
        <p:spPr bwMode="auto">
          <a:xfrm>
            <a:off x="-1" y="6"/>
            <a:ext cx="9144001" cy="628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82228" y="118049"/>
            <a:ext cx="4955879" cy="1284768"/>
          </a:xfrm>
        </p:spPr>
        <p:txBody>
          <a:bodyPr>
            <a:noAutofit/>
          </a:bodyPr>
          <a:lstStyle/>
          <a:p>
            <a:pPr algn="l"/>
            <a:r>
              <a:rPr lang="fi-FI" sz="4000" dirty="0" smtClean="0"/>
              <a:t>Opettajankoulutus-</a:t>
            </a:r>
            <a:r>
              <a:rPr lang="fi-FI" sz="4000" dirty="0"/>
              <a:t/>
            </a:r>
            <a:br>
              <a:rPr lang="fi-FI" sz="4000" dirty="0"/>
            </a:br>
            <a:r>
              <a:rPr lang="fi-FI" sz="4000" dirty="0"/>
              <a:t>foorumin tehtävät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82228" y="1360969"/>
            <a:ext cx="8603510" cy="4957627"/>
          </a:xfrm>
        </p:spPr>
        <p:txBody>
          <a:bodyPr>
            <a:noAutofit/>
          </a:bodyPr>
          <a:lstStyle/>
          <a:p>
            <a:pPr marL="514350" lvl="0" indent="-514350" algn="l">
              <a:spcBef>
                <a:spcPts val="600"/>
              </a:spcBef>
              <a:buFont typeface="+mj-lt"/>
              <a:buAutoNum type="arabicPeriod"/>
            </a:pPr>
            <a:r>
              <a:rPr lang="fi-FI" sz="2000" b="1" dirty="0">
                <a:solidFill>
                  <a:prstClr val="black"/>
                </a:solidFill>
              </a:rPr>
              <a:t>Laaditaan opettajien perus-, </a:t>
            </a:r>
            <a:r>
              <a:rPr lang="fi-FI" sz="2000" b="1" dirty="0" smtClean="0">
                <a:solidFill>
                  <a:prstClr val="black"/>
                </a:solidFill>
              </a:rPr>
              <a:t/>
            </a:r>
            <a:br>
              <a:rPr lang="fi-FI" sz="2000" b="1" dirty="0" smtClean="0">
                <a:solidFill>
                  <a:prstClr val="black"/>
                </a:solidFill>
              </a:rPr>
            </a:br>
            <a:r>
              <a:rPr lang="fi-FI" sz="2000" b="1" dirty="0" smtClean="0">
                <a:solidFill>
                  <a:prstClr val="black"/>
                </a:solidFill>
              </a:rPr>
              <a:t>perehdyttämis- ja </a:t>
            </a:r>
            <a:br>
              <a:rPr lang="fi-FI" sz="2000" b="1" dirty="0" smtClean="0">
                <a:solidFill>
                  <a:prstClr val="black"/>
                </a:solidFill>
              </a:rPr>
            </a:br>
            <a:r>
              <a:rPr lang="fi-FI" sz="2000" b="1" dirty="0" smtClean="0">
                <a:solidFill>
                  <a:prstClr val="black"/>
                </a:solidFill>
              </a:rPr>
              <a:t>täydennyskoulutusohjelma </a:t>
            </a:r>
            <a:endParaRPr lang="fi-FI" sz="2000" b="1" dirty="0">
              <a:solidFill>
                <a:prstClr val="black"/>
              </a:solidFill>
            </a:endParaRPr>
          </a:p>
          <a:p>
            <a:pPr marL="1143000" lvl="2" indent="-228600" algn="l">
              <a:spcBef>
                <a:spcPts val="600"/>
              </a:spcBef>
              <a:buFont typeface="Arial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nykytila ja haasteet</a:t>
            </a:r>
          </a:p>
          <a:p>
            <a:pPr marL="1143000" lvl="2" indent="-228600" algn="l">
              <a:spcBef>
                <a:spcPts val="600"/>
              </a:spcBef>
              <a:buFont typeface="Arial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visio opettajankoulutukselle</a:t>
            </a:r>
          </a:p>
          <a:p>
            <a:pPr marL="1143000" lvl="2" indent="-228600" algn="l">
              <a:spcBef>
                <a:spcPts val="600"/>
              </a:spcBef>
              <a:buFont typeface="Arial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tavoitteet tulevaisuuden opettajuudelle</a:t>
            </a:r>
          </a:p>
          <a:p>
            <a:pPr marL="1143000" lvl="2" indent="-228600" algn="l">
              <a:spcBef>
                <a:spcPts val="600"/>
              </a:spcBef>
              <a:buFont typeface="Arial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kuusi strategista linjausta ja niihin liittyvät toimenpiteet </a:t>
            </a:r>
          </a:p>
          <a:p>
            <a:pPr marL="514350" lvl="0" indent="-514350" algn="l">
              <a:spcBef>
                <a:spcPts val="600"/>
              </a:spcBef>
              <a:buFont typeface="+mj-lt"/>
              <a:buAutoNum type="arabicPeriod"/>
            </a:pPr>
            <a:r>
              <a:rPr lang="fi-FI" sz="2000" b="1" dirty="0">
                <a:solidFill>
                  <a:prstClr val="black"/>
                </a:solidFill>
              </a:rPr>
              <a:t>Tuetaan paikallista visiointi- ja kehittämistyötä</a:t>
            </a:r>
          </a:p>
          <a:p>
            <a:pPr marL="514350" lvl="0" indent="-514350" algn="l">
              <a:spcBef>
                <a:spcPts val="600"/>
              </a:spcBef>
              <a:buFont typeface="+mj-lt"/>
              <a:buAutoNum type="arabicPeriod"/>
            </a:pPr>
            <a:r>
              <a:rPr lang="fi-FI" sz="2000" b="1" dirty="0">
                <a:solidFill>
                  <a:prstClr val="black"/>
                </a:solidFill>
              </a:rPr>
              <a:t>Käynnistetään ja tuetaan kehittämishankkeita</a:t>
            </a:r>
            <a:endParaRPr lang="fi-FI" sz="2000" dirty="0">
              <a:solidFill>
                <a:prstClr val="black"/>
              </a:solidFill>
            </a:endParaRPr>
          </a:p>
          <a:p>
            <a:pPr marL="1143000" lvl="2" indent="-228600" algn="l">
              <a:spcBef>
                <a:spcPts val="600"/>
              </a:spcBef>
              <a:buFont typeface="Arial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opettajien perus-, perehdyttämis- ja </a:t>
            </a:r>
            <a:r>
              <a:rPr lang="fi-FI" sz="1800" dirty="0" smtClean="0">
                <a:solidFill>
                  <a:prstClr val="black"/>
                </a:solidFill>
              </a:rPr>
              <a:t/>
            </a:r>
            <a:br>
              <a:rPr lang="fi-FI" sz="1800" dirty="0" smtClean="0">
                <a:solidFill>
                  <a:prstClr val="black"/>
                </a:solidFill>
              </a:rPr>
            </a:br>
            <a:r>
              <a:rPr lang="fi-FI" sz="1800" dirty="0" smtClean="0">
                <a:solidFill>
                  <a:prstClr val="black"/>
                </a:solidFill>
              </a:rPr>
              <a:t>täydennyskoulutuksen </a:t>
            </a:r>
            <a:r>
              <a:rPr lang="fi-FI" sz="1800" dirty="0">
                <a:solidFill>
                  <a:prstClr val="black"/>
                </a:solidFill>
              </a:rPr>
              <a:t>uudistaminen</a:t>
            </a:r>
          </a:p>
          <a:p>
            <a:pPr marL="1143000" lvl="2" indent="-228600" algn="l">
              <a:spcBef>
                <a:spcPts val="600"/>
              </a:spcBef>
              <a:buFont typeface="Arial"/>
              <a:buChar char="•"/>
            </a:pPr>
            <a:r>
              <a:rPr lang="fi-FI" sz="1800" dirty="0">
                <a:solidFill>
                  <a:prstClr val="black"/>
                </a:solidFill>
              </a:rPr>
              <a:t>opetuksen järjestäjien, </a:t>
            </a:r>
            <a:r>
              <a:rPr lang="fi-FI" sz="1800" dirty="0" smtClean="0">
                <a:solidFill>
                  <a:prstClr val="black"/>
                </a:solidFill>
              </a:rPr>
              <a:t>oppilaitosten, varhaiskasvatuksen yksiköiden, </a:t>
            </a:r>
            <a:r>
              <a:rPr lang="fi-FI" sz="1800" dirty="0">
                <a:solidFill>
                  <a:prstClr val="black"/>
                </a:solidFill>
              </a:rPr>
              <a:t>johtajien, </a:t>
            </a:r>
            <a:r>
              <a:rPr lang="fi-FI" sz="1800" dirty="0" smtClean="0">
                <a:solidFill>
                  <a:prstClr val="black"/>
                </a:solidFill>
              </a:rPr>
              <a:t>opettajien </a:t>
            </a:r>
            <a:r>
              <a:rPr lang="fi-FI" sz="1800" dirty="0">
                <a:solidFill>
                  <a:prstClr val="black"/>
                </a:solidFill>
              </a:rPr>
              <a:t>ja verkostojen tarpeet huomioon</a:t>
            </a:r>
          </a:p>
          <a:p>
            <a:pPr marL="514350" lvl="0" indent="-514350" algn="l">
              <a:spcBef>
                <a:spcPts val="600"/>
              </a:spcBef>
              <a:buFont typeface="+mj-lt"/>
              <a:buAutoNum type="arabicPeriod"/>
            </a:pPr>
            <a:r>
              <a:rPr lang="fi-FI" sz="2000" b="1" dirty="0">
                <a:solidFill>
                  <a:prstClr val="black"/>
                </a:solidFill>
              </a:rPr>
              <a:t>Arvioidaan ohjelman toteutumista</a:t>
            </a:r>
          </a:p>
        </p:txBody>
      </p:sp>
    </p:spTree>
    <p:extLst>
      <p:ext uri="{BB962C8B-B14F-4D97-AF65-F5344CB8AC3E}">
        <p14:creationId xmlns:p14="http://schemas.microsoft.com/office/powerpoint/2010/main" val="5023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9"/>
          <p:cNvSpPr txBox="1">
            <a:spLocks/>
          </p:cNvSpPr>
          <p:nvPr/>
        </p:nvSpPr>
        <p:spPr>
          <a:xfrm>
            <a:off x="310589" y="2525944"/>
            <a:ext cx="720997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-584595" y="57149"/>
            <a:ext cx="10568353" cy="67520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kzidenz Grotesk BE" pitchFamily="84" charset="0"/>
                <a:ea typeface="ＭＳ Ｐゴシック" pitchFamily="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kzidenz Grotesk BE" pitchFamily="84" charset="0"/>
                <a:ea typeface="ＭＳ Ｐゴシック" pitchFamily="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kzidenz Grotesk BE" pitchFamily="84" charset="0"/>
                <a:ea typeface="ＭＳ Ｐゴシック" pitchFamily="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kzidenz Grotesk BE" pitchFamily="84" charset="0"/>
                <a:ea typeface="ＭＳ Ｐゴシック" pitchFamily="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kzidenz Grotesk BE" pitchFamily="84" charset="0"/>
                <a:ea typeface="ＭＳ Ｐゴシック" pitchFamily="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kzidenz Grotesk BE" pitchFamily="84" charset="0"/>
                <a:ea typeface="ＭＳ Ｐゴシック" pitchFamily="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kzidenz Grotesk BE" pitchFamily="84" charset="0"/>
                <a:ea typeface="ＭＳ Ｐゴシック" pitchFamily="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kzidenz Grotesk BE" pitchFamily="84" charset="0"/>
                <a:ea typeface="ＭＳ Ｐゴシック" pitchFamily="1" charset="-128"/>
              </a:defRPr>
            </a:lvl9pPr>
          </a:lstStyle>
          <a:p>
            <a:pPr defTabSz="914400"/>
            <a:r>
              <a:rPr lang="fi-FI" sz="3200" b="1" kern="0" dirty="0" smtClean="0">
                <a:solidFill>
                  <a:srgbClr val="5E9578"/>
                </a:solidFill>
              </a:rPr>
              <a:t>Opettajankoulutuksen kehittämisohjelma</a:t>
            </a:r>
            <a:endParaRPr lang="fi-FI" sz="3200" kern="0" dirty="0">
              <a:solidFill>
                <a:srgbClr val="5E9578"/>
              </a:solidFill>
            </a:endParaRPr>
          </a:p>
        </p:txBody>
      </p:sp>
      <p:grpSp>
        <p:nvGrpSpPr>
          <p:cNvPr id="6" name="Ryhmä 5"/>
          <p:cNvGrpSpPr/>
          <p:nvPr/>
        </p:nvGrpSpPr>
        <p:grpSpPr>
          <a:xfrm>
            <a:off x="265086" y="2247035"/>
            <a:ext cx="4320599" cy="1323439"/>
            <a:chOff x="247651" y="2307759"/>
            <a:chExt cx="4320599" cy="1323439"/>
          </a:xfrm>
        </p:grpSpPr>
        <p:sp>
          <p:nvSpPr>
            <p:cNvPr id="7" name="Pyöristetty suorakulmio 6"/>
            <p:cNvSpPr/>
            <p:nvPr/>
          </p:nvSpPr>
          <p:spPr>
            <a:xfrm>
              <a:off x="247651" y="2307760"/>
              <a:ext cx="4319999" cy="125999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Tekstiruutu 7"/>
            <p:cNvSpPr txBox="1"/>
            <p:nvPr/>
          </p:nvSpPr>
          <p:spPr>
            <a:xfrm>
              <a:off x="323850" y="2307759"/>
              <a:ext cx="4244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 smtClean="0">
                  <a:solidFill>
                    <a:schemeClr val="bg1"/>
                  </a:solidFill>
                </a:rPr>
                <a:t>1 Opettajan osaaminen kokonaisuudeksi</a:t>
              </a:r>
            </a:p>
            <a:p>
              <a:r>
                <a:rPr lang="fi-FI" sz="1200" dirty="0">
                  <a:solidFill>
                    <a:schemeClr val="bg1"/>
                  </a:solidFill>
                </a:rPr>
                <a:t>Opettajan osaaminen kootaan suunnitelmalliseksi kokonaisuudeksi uudistamalla opettajankoulutuksen rakenteita, tavoitteita ja toimintatapoja. Osaamisen kehittämistä johdetaan tavoitteellisesti kehittymissuunnitelmia hyödyntämällä. </a:t>
              </a:r>
            </a:p>
            <a:p>
              <a:r>
                <a:rPr lang="fi-FI" sz="1600" b="1" dirty="0" smtClean="0">
                  <a:solidFill>
                    <a:schemeClr val="bg1"/>
                  </a:solidFill>
                </a:rPr>
                <a:t> </a:t>
              </a:r>
              <a:endParaRPr lang="fi-FI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Ryhmä 8"/>
          <p:cNvGrpSpPr/>
          <p:nvPr/>
        </p:nvGrpSpPr>
        <p:grpSpPr>
          <a:xfrm>
            <a:off x="265685" y="3567008"/>
            <a:ext cx="4320000" cy="1261884"/>
            <a:chOff x="247650" y="3599689"/>
            <a:chExt cx="4320000" cy="1261884"/>
          </a:xfrm>
        </p:grpSpPr>
        <p:sp>
          <p:nvSpPr>
            <p:cNvPr id="10" name="Pyöristetty suorakulmio 9"/>
            <p:cNvSpPr/>
            <p:nvPr/>
          </p:nvSpPr>
          <p:spPr>
            <a:xfrm>
              <a:off x="247650" y="3599691"/>
              <a:ext cx="4320000" cy="12599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Tekstiruutu 10"/>
            <p:cNvSpPr txBox="1"/>
            <p:nvPr/>
          </p:nvSpPr>
          <p:spPr>
            <a:xfrm>
              <a:off x="323850" y="3599689"/>
              <a:ext cx="42438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>
                  <a:solidFill>
                    <a:schemeClr val="bg1"/>
                  </a:solidFill>
                </a:rPr>
                <a:t>2 Ennakoinnilla ja valinnoilla vetovoimaa</a:t>
              </a:r>
            </a:p>
            <a:p>
              <a:r>
                <a:rPr lang="fi-FI" sz="1200" dirty="0">
                  <a:solidFill>
                    <a:schemeClr val="bg1"/>
                  </a:solidFill>
                </a:rPr>
                <a:t>Parhaat tulevaisuuden opettajat saadaan onnistuneilla opiskelijavalinnoilla. Opettajatarpeen ja opettajien </a:t>
              </a:r>
              <a:r>
                <a:rPr lang="fi-FI" sz="1200" dirty="0" smtClean="0">
                  <a:solidFill>
                    <a:schemeClr val="bg1"/>
                  </a:solidFill>
                </a:rPr>
                <a:t>osaamis-tarpeiden </a:t>
              </a:r>
              <a:r>
                <a:rPr lang="fi-FI" sz="1200" dirty="0">
                  <a:solidFill>
                    <a:schemeClr val="bg1"/>
                  </a:solidFill>
                </a:rPr>
                <a:t>ennakoinnista huolehditaan. Opettajankoulutuksen vetovoima varmistetaan innostavalla ja ajankohtaisella </a:t>
              </a:r>
              <a:r>
                <a:rPr lang="fi-FI" sz="1200" dirty="0" smtClean="0">
                  <a:solidFill>
                    <a:schemeClr val="bg1"/>
                  </a:solidFill>
                </a:rPr>
                <a:t>koulutuksella.</a:t>
              </a:r>
              <a:endParaRPr lang="fi-FI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Ryhmä 11"/>
          <p:cNvGrpSpPr/>
          <p:nvPr/>
        </p:nvGrpSpPr>
        <p:grpSpPr>
          <a:xfrm>
            <a:off x="4683099" y="2247039"/>
            <a:ext cx="4319998" cy="1260000"/>
            <a:chOff x="4665226" y="2310470"/>
            <a:chExt cx="4319998" cy="1260000"/>
          </a:xfrm>
        </p:grpSpPr>
        <p:sp>
          <p:nvSpPr>
            <p:cNvPr id="13" name="Pyöristetty suorakulmio 12"/>
            <p:cNvSpPr/>
            <p:nvPr/>
          </p:nvSpPr>
          <p:spPr>
            <a:xfrm>
              <a:off x="4665226" y="2310473"/>
              <a:ext cx="4319998" cy="125999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4733923" y="2310470"/>
              <a:ext cx="42513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 smtClean="0">
                  <a:solidFill>
                    <a:schemeClr val="bg1"/>
                  </a:solidFill>
                </a:rPr>
                <a:t>4 Opettajankoulutus vahvaksi yhteistyöllä</a:t>
              </a:r>
            </a:p>
            <a:p>
              <a:r>
                <a:rPr lang="fi-FI" sz="1200" dirty="0">
                  <a:solidFill>
                    <a:schemeClr val="bg1"/>
                  </a:solidFill>
                </a:rPr>
                <a:t>Opettajankoulutusta vahvistetaan tiivistämällä yhteistyötä, verkostoitumalla ja rakentamalla yhdessä tekemisen kulttuuria. Erilaisia vertaistuen ja yhteistyön malleja hyödynnetään entistä tehokkaammin</a:t>
              </a:r>
              <a:r>
                <a:rPr lang="fi-FI" sz="1100" dirty="0">
                  <a:solidFill>
                    <a:schemeClr val="bg1"/>
                  </a:solidFill>
                </a:rPr>
                <a:t>. </a:t>
              </a:r>
              <a:endParaRPr lang="fi-FI" sz="11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Ryhmä 14"/>
          <p:cNvGrpSpPr/>
          <p:nvPr/>
        </p:nvGrpSpPr>
        <p:grpSpPr>
          <a:xfrm>
            <a:off x="265685" y="4799525"/>
            <a:ext cx="4320000" cy="1508105"/>
            <a:chOff x="247650" y="4798365"/>
            <a:chExt cx="4320000" cy="1508105"/>
          </a:xfrm>
        </p:grpSpPr>
        <p:sp>
          <p:nvSpPr>
            <p:cNvPr id="16" name="Pyöristetty suorakulmio 15"/>
            <p:cNvSpPr/>
            <p:nvPr/>
          </p:nvSpPr>
          <p:spPr>
            <a:xfrm>
              <a:off x="247650" y="4869578"/>
              <a:ext cx="4320000" cy="136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323850" y="4798365"/>
              <a:ext cx="42438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 smtClean="0">
                  <a:solidFill>
                    <a:schemeClr val="bg1"/>
                  </a:solidFill>
                </a:rPr>
                <a:t>3 Opettajat uutta luoviksi osaajiksi ja </a:t>
              </a:r>
            </a:p>
            <a:p>
              <a:r>
                <a:rPr lang="fi-FI" sz="1600" b="1" dirty="0" smtClean="0">
                  <a:solidFill>
                    <a:schemeClr val="bg1"/>
                  </a:solidFill>
                </a:rPr>
                <a:t>oppijat keskiöön</a:t>
              </a:r>
            </a:p>
            <a:p>
              <a:r>
                <a:rPr lang="fi-FI" sz="1200" dirty="0">
                  <a:solidFill>
                    <a:schemeClr val="bg1"/>
                  </a:solidFill>
                </a:rPr>
                <a:t>Opettajankoulutuksen ohjelmia, oppimisympäristöjä ja työtapoja kehitetään vahvistamaan uutta luovan asiantuntijuuden </a:t>
              </a:r>
              <a:r>
                <a:rPr lang="fi-FI" sz="1200" dirty="0" smtClean="0">
                  <a:solidFill>
                    <a:schemeClr val="bg1"/>
                  </a:solidFill>
                </a:rPr>
                <a:t>kehittämistä</a:t>
              </a:r>
              <a:r>
                <a:rPr lang="fi-FI" sz="1200" dirty="0">
                  <a:solidFill>
                    <a:schemeClr val="bg1"/>
                  </a:solidFill>
                </a:rPr>
                <a:t>. Opettajankoulutuksen ja oppilaitosten työtavoissa </a:t>
              </a:r>
              <a:r>
                <a:rPr lang="fi-FI" sz="1200" dirty="0" smtClean="0">
                  <a:solidFill>
                    <a:schemeClr val="bg1"/>
                  </a:solidFill>
                </a:rPr>
                <a:t>korostetaan oppijalähtöisyyttä, tutkimusperustaisuutta ja yhteisöllisyyttä.</a:t>
              </a:r>
              <a:endParaRPr lang="fi-FI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Ryhmä 17"/>
          <p:cNvGrpSpPr/>
          <p:nvPr/>
        </p:nvGrpSpPr>
        <p:grpSpPr>
          <a:xfrm>
            <a:off x="4699582" y="4819977"/>
            <a:ext cx="4319998" cy="1418761"/>
            <a:chOff x="4665228" y="4859697"/>
            <a:chExt cx="4319998" cy="1418761"/>
          </a:xfrm>
        </p:grpSpPr>
        <p:sp>
          <p:nvSpPr>
            <p:cNvPr id="19" name="Pyöristetty suorakulmio 18"/>
            <p:cNvSpPr/>
            <p:nvPr/>
          </p:nvSpPr>
          <p:spPr>
            <a:xfrm>
              <a:off x="4665228" y="4910458"/>
              <a:ext cx="4319998" cy="1368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Tekstiruutu 19"/>
            <p:cNvSpPr txBox="1"/>
            <p:nvPr/>
          </p:nvSpPr>
          <p:spPr>
            <a:xfrm>
              <a:off x="4733924" y="4859697"/>
              <a:ext cx="42512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 smtClean="0">
                  <a:solidFill>
                    <a:schemeClr val="bg1"/>
                  </a:solidFill>
                </a:rPr>
                <a:t>6 Vahvistetaan opettajankoulutuksen tutkimusperustaisuutta</a:t>
              </a:r>
            </a:p>
            <a:p>
              <a:r>
                <a:rPr lang="fi-FI" sz="1200" dirty="0">
                  <a:solidFill>
                    <a:schemeClr val="bg1"/>
                  </a:solidFill>
                </a:rPr>
                <a:t>Vahvistetaan uusimman opetuksen ja oppimisen tutkimustiedon hyödyntämistä opettajankoulutuksessa. Kehitetään </a:t>
              </a:r>
              <a:r>
                <a:rPr lang="fi-FI" sz="1200" dirty="0" smtClean="0">
                  <a:solidFill>
                    <a:schemeClr val="bg1"/>
                  </a:solidFill>
                </a:rPr>
                <a:t>opettajan-koulutusta </a:t>
              </a:r>
              <a:r>
                <a:rPr lang="fi-FI" sz="1200" dirty="0">
                  <a:solidFill>
                    <a:schemeClr val="bg1"/>
                  </a:solidFill>
                </a:rPr>
                <a:t>niin, että opettajaopiskelijat oppivat tutkivan </a:t>
              </a:r>
              <a:r>
                <a:rPr lang="fi-FI" sz="1200" dirty="0" smtClean="0">
                  <a:solidFill>
                    <a:schemeClr val="bg1"/>
                  </a:solidFill>
                </a:rPr>
                <a:t>ja uutta </a:t>
              </a:r>
              <a:r>
                <a:rPr lang="fi-FI" sz="1200" dirty="0">
                  <a:solidFill>
                    <a:schemeClr val="bg1"/>
                  </a:solidFill>
                </a:rPr>
                <a:t>luovan otteen opettajan työhön. </a:t>
              </a:r>
              <a:endParaRPr lang="fi-FI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Ryhmä 20"/>
          <p:cNvGrpSpPr/>
          <p:nvPr/>
        </p:nvGrpSpPr>
        <p:grpSpPr>
          <a:xfrm>
            <a:off x="4699577" y="3507039"/>
            <a:ext cx="4320003" cy="1492716"/>
            <a:chOff x="4665225" y="3507032"/>
            <a:chExt cx="4320003" cy="1492716"/>
          </a:xfrm>
        </p:grpSpPr>
        <p:sp>
          <p:nvSpPr>
            <p:cNvPr id="22" name="Pyöristetty suorakulmio 21"/>
            <p:cNvSpPr/>
            <p:nvPr/>
          </p:nvSpPr>
          <p:spPr>
            <a:xfrm>
              <a:off x="4665225" y="3570470"/>
              <a:ext cx="4319998" cy="12599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Tekstiruutu 22"/>
            <p:cNvSpPr txBox="1"/>
            <p:nvPr/>
          </p:nvSpPr>
          <p:spPr>
            <a:xfrm>
              <a:off x="4733924" y="3507032"/>
              <a:ext cx="4251304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 smtClean="0">
                  <a:solidFill>
                    <a:schemeClr val="bg1"/>
                  </a:solidFill>
                </a:rPr>
                <a:t>5 </a:t>
              </a:r>
              <a:r>
                <a:rPr lang="fi-FI" sz="1600" b="1" dirty="0">
                  <a:solidFill>
                    <a:schemeClr val="bg1"/>
                  </a:solidFill>
                </a:rPr>
                <a:t>Osaavalla johtamisella oppilaitos oppivaksi ja kehittyväksi yhteisöksi</a:t>
              </a:r>
            </a:p>
            <a:p>
              <a:r>
                <a:rPr lang="fi-FI" sz="1200" dirty="0">
                  <a:solidFill>
                    <a:schemeClr val="bg1"/>
                  </a:solidFill>
                </a:rPr>
                <a:t>Oppilaitosten strategista johtamista ja johtamisjärjestelmiä vahvistetaan kehittämällä johtamisen koulutuksia. Varmistetaan, että </a:t>
              </a:r>
              <a:r>
                <a:rPr lang="fi-FI" sz="1200" dirty="0" smtClean="0">
                  <a:solidFill>
                    <a:schemeClr val="bg1"/>
                  </a:solidFill>
                </a:rPr>
                <a:t>opettajan-koulutus </a:t>
              </a:r>
              <a:r>
                <a:rPr lang="fi-FI" sz="1200" dirty="0">
                  <a:solidFill>
                    <a:schemeClr val="bg1"/>
                  </a:solidFill>
                </a:rPr>
                <a:t>antaa opettajille valmiudet ottaa vastuuta ja osallistua johtamisprosesseihin. </a:t>
              </a:r>
            </a:p>
            <a:p>
              <a:endParaRPr lang="fi-FI" sz="1100" dirty="0" smtClean="0"/>
            </a:p>
          </p:txBody>
        </p:sp>
      </p:grpSp>
      <p:grpSp>
        <p:nvGrpSpPr>
          <p:cNvPr id="24" name="Ryhmä 23"/>
          <p:cNvGrpSpPr/>
          <p:nvPr/>
        </p:nvGrpSpPr>
        <p:grpSpPr>
          <a:xfrm>
            <a:off x="1047749" y="732354"/>
            <a:ext cx="7122675" cy="380728"/>
            <a:chOff x="1114425" y="947737"/>
            <a:chExt cx="6981826" cy="523875"/>
          </a:xfrm>
        </p:grpSpPr>
        <p:sp>
          <p:nvSpPr>
            <p:cNvPr id="25" name="Pyöristetty suorakulmio 24"/>
            <p:cNvSpPr/>
            <p:nvPr/>
          </p:nvSpPr>
          <p:spPr>
            <a:xfrm>
              <a:off x="1114425" y="947737"/>
              <a:ext cx="6981826" cy="523875"/>
            </a:xfrm>
            <a:prstGeom prst="round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1114425" y="955577"/>
              <a:ext cx="6981826" cy="508194"/>
            </a:xfrm>
            <a:prstGeom prst="rect">
              <a:avLst/>
            </a:prstGeom>
            <a:noFill/>
            <a:ln>
              <a:solidFill>
                <a:srgbClr val="5E9578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i-FI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Visio: Luomme yhdessä parasta osaamista </a:t>
              </a:r>
              <a:r>
                <a:rPr lang="fi-FI" dirty="0" smtClean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maailmaan</a:t>
              </a:r>
              <a:endParaRPr lang="fi-FI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Ryhmä 26"/>
          <p:cNvGrpSpPr/>
          <p:nvPr/>
        </p:nvGrpSpPr>
        <p:grpSpPr>
          <a:xfrm>
            <a:off x="1600200" y="1218836"/>
            <a:ext cx="5886450" cy="619486"/>
            <a:chOff x="708003" y="1687014"/>
            <a:chExt cx="8001000" cy="721846"/>
          </a:xfrm>
        </p:grpSpPr>
        <p:sp>
          <p:nvSpPr>
            <p:cNvPr id="28" name="Pyöristetty suorakulmio 27"/>
            <p:cNvSpPr/>
            <p:nvPr/>
          </p:nvSpPr>
          <p:spPr>
            <a:xfrm>
              <a:off x="708003" y="1687014"/>
              <a:ext cx="8001000" cy="721846"/>
            </a:xfrm>
            <a:prstGeom prst="roundRect">
              <a:avLst/>
            </a:prstGeom>
            <a:ln>
              <a:solidFill>
                <a:srgbClr val="5E957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Tekstiruutu 28"/>
            <p:cNvSpPr txBox="1"/>
            <p:nvPr/>
          </p:nvSpPr>
          <p:spPr>
            <a:xfrm>
              <a:off x="800100" y="1707239"/>
              <a:ext cx="7820026" cy="681400"/>
            </a:xfrm>
            <a:prstGeom prst="rect">
              <a:avLst/>
            </a:prstGeom>
            <a:noFill/>
            <a:ln>
              <a:solidFill>
                <a:srgbClr val="5E9578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i-FI" sz="16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Tavoite: opettajat laaja-alaisiksi, uutta luoviksi ja </a:t>
              </a:r>
              <a:endParaRPr lang="fi-FI" sz="16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  <a:p>
              <a:pPr algn="ctr"/>
              <a:r>
                <a:rPr lang="fi-FI" sz="1600" dirty="0" smtClean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omaa </a:t>
              </a:r>
              <a:r>
                <a:rPr lang="fi-FI" sz="1600" dirty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yhteisöä </a:t>
              </a:r>
              <a:r>
                <a:rPr lang="fi-FI" sz="1600" dirty="0" smtClean="0">
                  <a:solidFill>
                    <a:schemeClr val="tx2">
                      <a:lumMod val="50000"/>
                    </a:schemeClr>
                  </a:solidFill>
                  <a:latin typeface="Arial Black" panose="020B0A04020102020204" pitchFamily="34" charset="0"/>
                </a:rPr>
                <a:t>kehittäviksi asiantuntijoiksi</a:t>
              </a:r>
              <a:endParaRPr lang="fi-FI" sz="16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04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86324" y="1935569"/>
            <a:ext cx="9142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45 verkostohanketta, yhteensä rahoitettu 27 milj. e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useita </a:t>
            </a:r>
            <a:r>
              <a:rPr lang="fi-FI" sz="2800" dirty="0"/>
              <a:t>valtakunnallisia ja verkostoituneita hankkeita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hyvä alueellinen kattavuus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yliopistojen ja ammattikorkeakorkeakoulujen yhteisiä hankkeita ja runsaasti kunta- ja sidosryhmäyhteistyötä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opettajaksi opiskelevat useissa hankkeissa mukana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kaksi- tai kolmivuotisia hankkeita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73658" y="441840"/>
            <a:ext cx="8771351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0">
                <a:solidFill>
                  <a:srgbClr val="5E9578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fi-FI" altLang="fi-FI" sz="4000" dirty="0" smtClean="0"/>
              <a:t>OPETTAJANKOULUTUKSEN KEHITTÄMISOHJELMA VAUHTIIN</a:t>
            </a:r>
            <a:endParaRPr lang="fi-FI" sz="4000" dirty="0"/>
          </a:p>
        </p:txBody>
      </p:sp>
      <p:sp>
        <p:nvSpPr>
          <p:cNvPr id="6" name="Tekstiruutu 5"/>
          <p:cNvSpPr txBox="1"/>
          <p:nvPr/>
        </p:nvSpPr>
        <p:spPr>
          <a:xfrm>
            <a:off x="186324" y="5071582"/>
            <a:ext cx="85460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12750">
              <a:spcAft>
                <a:spcPts val="600"/>
              </a:spcAft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2017 hankkeet: </a:t>
            </a:r>
            <a:r>
              <a:rPr lang="fi-FI" sz="20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https://minedu.fi/opettajankoulutus-hankkeet-2017</a:t>
            </a:r>
            <a:endParaRPr lang="fi-FI" sz="20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12750">
              <a:spcAft>
                <a:spcPts val="600"/>
              </a:spcAft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2018 hankkeet: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https://minedu.fi/opettajankoulutus-hankkeet-2018</a:t>
            </a: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minedu.root\Verkko\Omat\metsate1\2013\kalvot\PIAAC\PISA kuvia, Jussi Aho\OKM-kalvokuvia\Opiskelijat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0" y="-212937"/>
            <a:ext cx="9826389" cy="7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109"/>
          <p:cNvSpPr txBox="1">
            <a:spLocks/>
          </p:cNvSpPr>
          <p:nvPr/>
        </p:nvSpPr>
        <p:spPr>
          <a:xfrm>
            <a:off x="310589" y="2525944"/>
            <a:ext cx="720997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1192193" y="2634894"/>
            <a:ext cx="10215349" cy="3167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5E9578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ESIMERKKEJÄ</a:t>
            </a:r>
            <a:r>
              <a:rPr kumimoji="0" lang="fi-FI" sz="3600" b="0" i="0" u="none" strike="noStrike" kern="1200" cap="none" spc="-150" normalizeH="0" noProof="0" dirty="0" smtClean="0">
                <a:ln>
                  <a:noFill/>
                </a:ln>
                <a:solidFill>
                  <a:srgbClr val="5E9578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 </a:t>
            </a:r>
            <a:r>
              <a:rPr lang="fi-FI" sz="3600" spc="-150" noProof="0" dirty="0" smtClean="0">
                <a:solidFill>
                  <a:srgbClr val="5E9578"/>
                </a:solidFill>
                <a:latin typeface="Arial Black"/>
                <a:cs typeface="Arial Black"/>
              </a:rPr>
              <a:t>TEEMOISTA</a:t>
            </a:r>
            <a:endParaRPr kumimoji="0" lang="fi-FI" sz="3600" b="0" i="0" u="none" strike="noStrike" kern="1200" cap="none" spc="-150" normalizeH="0" baseline="0" noProof="0" dirty="0">
              <a:ln>
                <a:noFill/>
              </a:ln>
              <a:solidFill>
                <a:srgbClr val="5E9578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i-FI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pettajien ammatillinen osaaminen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sz="24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ohtamisosaamisen</a:t>
            </a:r>
            <a:r>
              <a:rPr kumimoji="0" lang="fi-FI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vahvistaminen</a:t>
            </a:r>
            <a:endParaRPr kumimoji="0" lang="fi-FI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sz="24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rviointiosaaminen</a:t>
            </a:r>
            <a:r>
              <a:rPr lang="fi-FI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igitaalinen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osaaminen</a:t>
            </a:r>
          </a:p>
          <a:p>
            <a:pPr marL="342900" marR="0" lvl="1" indent="-342900" algn="l" defTabSz="4572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0" lang="fi-F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ukiokoulutus</a:t>
            </a:r>
            <a:r>
              <a:rPr lang="fi-FI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kumimoji="0" lang="fi-FI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fi-FI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arhaiskasvatus</a:t>
            </a:r>
          </a:p>
          <a:p>
            <a:pPr marL="342900" lvl="1" indent="-34290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fi-F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ielten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opetuksen ja opettajankoulutuksen kehittäminen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Ryhmä 419"/>
          <p:cNvGrpSpPr/>
          <p:nvPr/>
        </p:nvGrpSpPr>
        <p:grpSpPr>
          <a:xfrm>
            <a:off x="3445937" y="1113523"/>
            <a:ext cx="3310887" cy="5526763"/>
            <a:chOff x="252462" y="1"/>
            <a:chExt cx="4016108" cy="6858000"/>
          </a:xfrm>
        </p:grpSpPr>
        <p:pic>
          <p:nvPicPr>
            <p:cNvPr id="421" name="Kuva 4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462" y="1"/>
              <a:ext cx="4016108" cy="6766864"/>
            </a:xfrm>
            <a:prstGeom prst="rect">
              <a:avLst/>
            </a:prstGeom>
          </p:spPr>
        </p:pic>
        <p:sp>
          <p:nvSpPr>
            <p:cNvPr id="422" name="Ellipsi 421"/>
            <p:cNvSpPr/>
            <p:nvPr/>
          </p:nvSpPr>
          <p:spPr>
            <a:xfrm>
              <a:off x="1732725" y="5591091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Ellipsi 422"/>
            <p:cNvSpPr/>
            <p:nvPr/>
          </p:nvSpPr>
          <p:spPr>
            <a:xfrm>
              <a:off x="2149759" y="5280320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Ellipsi 423"/>
            <p:cNvSpPr/>
            <p:nvPr/>
          </p:nvSpPr>
          <p:spPr>
            <a:xfrm>
              <a:off x="2216498" y="4983365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Ellipsi 424"/>
            <p:cNvSpPr/>
            <p:nvPr/>
          </p:nvSpPr>
          <p:spPr>
            <a:xfrm>
              <a:off x="1972266" y="5847963"/>
              <a:ext cx="110757" cy="106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Ellipsi 425"/>
            <p:cNvSpPr/>
            <p:nvPr/>
          </p:nvSpPr>
          <p:spPr>
            <a:xfrm>
              <a:off x="1826877" y="6650344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Ellipsi 426"/>
            <p:cNvSpPr/>
            <p:nvPr/>
          </p:nvSpPr>
          <p:spPr>
            <a:xfrm>
              <a:off x="1967729" y="6597056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Ellipsi 427"/>
            <p:cNvSpPr/>
            <p:nvPr/>
          </p:nvSpPr>
          <p:spPr>
            <a:xfrm>
              <a:off x="1930850" y="6651710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Ellipsi 428"/>
            <p:cNvSpPr/>
            <p:nvPr/>
          </p:nvSpPr>
          <p:spPr>
            <a:xfrm>
              <a:off x="1808971" y="6549918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Ellipsi 429"/>
            <p:cNvSpPr/>
            <p:nvPr/>
          </p:nvSpPr>
          <p:spPr>
            <a:xfrm>
              <a:off x="1780295" y="6474769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Ellipsi 430"/>
            <p:cNvSpPr/>
            <p:nvPr/>
          </p:nvSpPr>
          <p:spPr>
            <a:xfrm>
              <a:off x="2359365" y="3170205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Ellipsi 431"/>
            <p:cNvSpPr/>
            <p:nvPr/>
          </p:nvSpPr>
          <p:spPr>
            <a:xfrm>
              <a:off x="2453907" y="3140226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Ellipsi 432"/>
            <p:cNvSpPr/>
            <p:nvPr/>
          </p:nvSpPr>
          <p:spPr>
            <a:xfrm>
              <a:off x="2389577" y="3286424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Ellipsi 433"/>
            <p:cNvSpPr/>
            <p:nvPr/>
          </p:nvSpPr>
          <p:spPr>
            <a:xfrm>
              <a:off x="1871449" y="6421482"/>
              <a:ext cx="110757" cy="106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Ellipsi 434"/>
            <p:cNvSpPr/>
            <p:nvPr/>
          </p:nvSpPr>
          <p:spPr>
            <a:xfrm>
              <a:off x="1926827" y="6502779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Ellipsi 435"/>
            <p:cNvSpPr/>
            <p:nvPr/>
          </p:nvSpPr>
          <p:spPr>
            <a:xfrm>
              <a:off x="2030484" y="6446759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Ellipsi 436"/>
            <p:cNvSpPr/>
            <p:nvPr/>
          </p:nvSpPr>
          <p:spPr>
            <a:xfrm>
              <a:off x="2513153" y="3224859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Ellipsi 437"/>
            <p:cNvSpPr/>
            <p:nvPr/>
          </p:nvSpPr>
          <p:spPr>
            <a:xfrm>
              <a:off x="2398529" y="2237077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9" name="Ellipsi 438"/>
            <p:cNvSpPr/>
            <p:nvPr/>
          </p:nvSpPr>
          <p:spPr>
            <a:xfrm>
              <a:off x="2227702" y="5186837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Ellipsi 439"/>
            <p:cNvSpPr/>
            <p:nvPr/>
          </p:nvSpPr>
          <p:spPr>
            <a:xfrm>
              <a:off x="2343151" y="5126879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Ellipsi 440"/>
            <p:cNvSpPr/>
            <p:nvPr/>
          </p:nvSpPr>
          <p:spPr>
            <a:xfrm>
              <a:off x="3808505" y="4954720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Ellipsi 441"/>
            <p:cNvSpPr/>
            <p:nvPr/>
          </p:nvSpPr>
          <p:spPr>
            <a:xfrm>
              <a:off x="2104320" y="5869904"/>
              <a:ext cx="110757" cy="106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Ellipsi 442"/>
            <p:cNvSpPr/>
            <p:nvPr/>
          </p:nvSpPr>
          <p:spPr>
            <a:xfrm>
              <a:off x="1296134" y="6378907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Ellipsi 443"/>
            <p:cNvSpPr/>
            <p:nvPr/>
          </p:nvSpPr>
          <p:spPr>
            <a:xfrm>
              <a:off x="1191387" y="6411699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Ellipsi 444"/>
            <p:cNvSpPr/>
            <p:nvPr/>
          </p:nvSpPr>
          <p:spPr>
            <a:xfrm>
              <a:off x="1766804" y="5487591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Ellipsi 445"/>
            <p:cNvSpPr/>
            <p:nvPr/>
          </p:nvSpPr>
          <p:spPr>
            <a:xfrm>
              <a:off x="1078285" y="6393472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Ellipsi 446"/>
            <p:cNvSpPr/>
            <p:nvPr/>
          </p:nvSpPr>
          <p:spPr>
            <a:xfrm>
              <a:off x="1196142" y="6310671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Ellipsi 447"/>
            <p:cNvSpPr/>
            <p:nvPr/>
          </p:nvSpPr>
          <p:spPr>
            <a:xfrm>
              <a:off x="1131341" y="4463648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Ellipsi 448"/>
            <p:cNvSpPr/>
            <p:nvPr/>
          </p:nvSpPr>
          <p:spPr>
            <a:xfrm>
              <a:off x="1138001" y="6236889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Ellipsi 449"/>
            <p:cNvSpPr/>
            <p:nvPr/>
          </p:nvSpPr>
          <p:spPr>
            <a:xfrm>
              <a:off x="2108581" y="5176130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Ellipsi 450"/>
            <p:cNvSpPr/>
            <p:nvPr/>
          </p:nvSpPr>
          <p:spPr>
            <a:xfrm>
              <a:off x="3808505" y="4807236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Ellipsi 451"/>
            <p:cNvSpPr/>
            <p:nvPr/>
          </p:nvSpPr>
          <p:spPr>
            <a:xfrm>
              <a:off x="3730408" y="4882304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Ellipsi 452"/>
            <p:cNvSpPr/>
            <p:nvPr/>
          </p:nvSpPr>
          <p:spPr>
            <a:xfrm>
              <a:off x="3637678" y="4957373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Ellipsi 453"/>
            <p:cNvSpPr/>
            <p:nvPr/>
          </p:nvSpPr>
          <p:spPr>
            <a:xfrm>
              <a:off x="2393837" y="5033968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Ellipsi 454"/>
            <p:cNvSpPr/>
            <p:nvPr/>
          </p:nvSpPr>
          <p:spPr>
            <a:xfrm>
              <a:off x="2140652" y="5081128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6" name="Ellipsi 455"/>
            <p:cNvSpPr/>
            <p:nvPr/>
          </p:nvSpPr>
          <p:spPr>
            <a:xfrm>
              <a:off x="2283080" y="5055851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Ellipsi 456"/>
            <p:cNvSpPr/>
            <p:nvPr/>
          </p:nvSpPr>
          <p:spPr>
            <a:xfrm>
              <a:off x="2296887" y="3287790"/>
              <a:ext cx="110757" cy="10657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8" name="Ellipsi 457"/>
            <p:cNvSpPr/>
            <p:nvPr/>
          </p:nvSpPr>
          <p:spPr>
            <a:xfrm>
              <a:off x="2513153" y="3339711"/>
              <a:ext cx="110757" cy="10657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Ellipsi 458"/>
            <p:cNvSpPr/>
            <p:nvPr/>
          </p:nvSpPr>
          <p:spPr>
            <a:xfrm>
              <a:off x="2487554" y="2367483"/>
              <a:ext cx="110757" cy="10657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Ellipsi 459"/>
            <p:cNvSpPr/>
            <p:nvPr/>
          </p:nvSpPr>
          <p:spPr>
            <a:xfrm>
              <a:off x="2338458" y="2383275"/>
              <a:ext cx="110757" cy="10657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Ellipsi 460"/>
            <p:cNvSpPr/>
            <p:nvPr/>
          </p:nvSpPr>
          <p:spPr>
            <a:xfrm>
              <a:off x="978636" y="6478868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Ellipsi 461"/>
            <p:cNvSpPr/>
            <p:nvPr/>
          </p:nvSpPr>
          <p:spPr>
            <a:xfrm>
              <a:off x="1639008" y="5488787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Ellipsi 462"/>
            <p:cNvSpPr/>
            <p:nvPr/>
          </p:nvSpPr>
          <p:spPr>
            <a:xfrm>
              <a:off x="1112112" y="6490482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Ellipsi 463"/>
            <p:cNvSpPr/>
            <p:nvPr/>
          </p:nvSpPr>
          <p:spPr>
            <a:xfrm>
              <a:off x="956169" y="6368195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Ellipsi 464"/>
            <p:cNvSpPr/>
            <p:nvPr/>
          </p:nvSpPr>
          <p:spPr>
            <a:xfrm>
              <a:off x="1020584" y="6257384"/>
              <a:ext cx="110757" cy="106574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Ellipsi 465"/>
            <p:cNvSpPr/>
            <p:nvPr/>
          </p:nvSpPr>
          <p:spPr>
            <a:xfrm>
              <a:off x="2379191" y="4971603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Ellipsi 466"/>
            <p:cNvSpPr/>
            <p:nvPr/>
          </p:nvSpPr>
          <p:spPr>
            <a:xfrm>
              <a:off x="3810146" y="5072909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Ellipsi 467"/>
            <p:cNvSpPr/>
            <p:nvPr/>
          </p:nvSpPr>
          <p:spPr>
            <a:xfrm>
              <a:off x="3704260" y="5011404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Ellipsi 468"/>
            <p:cNvSpPr/>
            <p:nvPr/>
          </p:nvSpPr>
          <p:spPr>
            <a:xfrm>
              <a:off x="1675019" y="5398955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Ellipsi 469"/>
            <p:cNvSpPr/>
            <p:nvPr/>
          </p:nvSpPr>
          <p:spPr>
            <a:xfrm>
              <a:off x="1633028" y="5563960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Ellipsi 470"/>
            <p:cNvSpPr/>
            <p:nvPr/>
          </p:nvSpPr>
          <p:spPr>
            <a:xfrm>
              <a:off x="2290337" y="5208431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Ellipsi 471"/>
            <p:cNvSpPr/>
            <p:nvPr/>
          </p:nvSpPr>
          <p:spPr>
            <a:xfrm>
              <a:off x="1662867" y="6601033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Ellipsi 472"/>
            <p:cNvSpPr/>
            <p:nvPr/>
          </p:nvSpPr>
          <p:spPr>
            <a:xfrm>
              <a:off x="1991371" y="6655961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Ellipsi 473"/>
            <p:cNvSpPr/>
            <p:nvPr/>
          </p:nvSpPr>
          <p:spPr>
            <a:xfrm>
              <a:off x="2045346" y="6550732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Ellipsi 474"/>
            <p:cNvSpPr/>
            <p:nvPr/>
          </p:nvSpPr>
          <p:spPr>
            <a:xfrm>
              <a:off x="912180" y="6292664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Ellipsi 475"/>
            <p:cNvSpPr/>
            <p:nvPr/>
          </p:nvSpPr>
          <p:spPr>
            <a:xfrm>
              <a:off x="2013300" y="5093447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Ellipsi 476"/>
            <p:cNvSpPr/>
            <p:nvPr/>
          </p:nvSpPr>
          <p:spPr>
            <a:xfrm>
              <a:off x="2274539" y="3210135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Ellipsi 477"/>
            <p:cNvSpPr/>
            <p:nvPr/>
          </p:nvSpPr>
          <p:spPr>
            <a:xfrm>
              <a:off x="1942302" y="6390576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Ellipsi 478"/>
            <p:cNvSpPr/>
            <p:nvPr/>
          </p:nvSpPr>
          <p:spPr>
            <a:xfrm>
              <a:off x="2121848" y="5029485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Ellipsi 479"/>
            <p:cNvSpPr/>
            <p:nvPr/>
          </p:nvSpPr>
          <p:spPr>
            <a:xfrm>
              <a:off x="2245133" y="5119936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Ellipsi 480"/>
            <p:cNvSpPr/>
            <p:nvPr/>
          </p:nvSpPr>
          <p:spPr>
            <a:xfrm>
              <a:off x="2412377" y="5152979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Ellipsi 481"/>
            <p:cNvSpPr/>
            <p:nvPr/>
          </p:nvSpPr>
          <p:spPr>
            <a:xfrm>
              <a:off x="2287794" y="5313603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Ellipsi 482"/>
            <p:cNvSpPr/>
            <p:nvPr/>
          </p:nvSpPr>
          <p:spPr>
            <a:xfrm>
              <a:off x="2536951" y="2417031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Ellipsi 483"/>
            <p:cNvSpPr/>
            <p:nvPr/>
          </p:nvSpPr>
          <p:spPr>
            <a:xfrm>
              <a:off x="2503305" y="2221323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Ellipsi 484"/>
            <p:cNvSpPr/>
            <p:nvPr/>
          </p:nvSpPr>
          <p:spPr>
            <a:xfrm>
              <a:off x="2295849" y="3073362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Ellipsi 485"/>
            <p:cNvSpPr/>
            <p:nvPr/>
          </p:nvSpPr>
          <p:spPr>
            <a:xfrm>
              <a:off x="3671392" y="4817084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Ellipsi 486"/>
            <p:cNvSpPr/>
            <p:nvPr/>
          </p:nvSpPr>
          <p:spPr>
            <a:xfrm>
              <a:off x="835402" y="6526775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Ellipsi 487"/>
            <p:cNvSpPr/>
            <p:nvPr/>
          </p:nvSpPr>
          <p:spPr>
            <a:xfrm>
              <a:off x="2233575" y="4948037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Ellipsi 488"/>
            <p:cNvSpPr/>
            <p:nvPr/>
          </p:nvSpPr>
          <p:spPr>
            <a:xfrm>
              <a:off x="821752" y="6383151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Ellipsi 489"/>
            <p:cNvSpPr/>
            <p:nvPr/>
          </p:nvSpPr>
          <p:spPr>
            <a:xfrm>
              <a:off x="1764123" y="6520522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Ellipsi 490"/>
            <p:cNvSpPr/>
            <p:nvPr/>
          </p:nvSpPr>
          <p:spPr>
            <a:xfrm>
              <a:off x="1117576" y="6312461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Ellipsi 491"/>
            <p:cNvSpPr/>
            <p:nvPr/>
          </p:nvSpPr>
          <p:spPr>
            <a:xfrm>
              <a:off x="1751619" y="6357907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Ellipsi 492"/>
            <p:cNvSpPr/>
            <p:nvPr/>
          </p:nvSpPr>
          <p:spPr>
            <a:xfrm>
              <a:off x="2137798" y="5398378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Ellipsi 493"/>
            <p:cNvSpPr/>
            <p:nvPr/>
          </p:nvSpPr>
          <p:spPr>
            <a:xfrm>
              <a:off x="2224355" y="3356884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Ellipsi 494"/>
            <p:cNvSpPr/>
            <p:nvPr/>
          </p:nvSpPr>
          <p:spPr>
            <a:xfrm>
              <a:off x="2405268" y="3389527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Ellipsi 495"/>
            <p:cNvSpPr/>
            <p:nvPr/>
          </p:nvSpPr>
          <p:spPr>
            <a:xfrm>
              <a:off x="2006367" y="5277317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Ellipsi 496"/>
            <p:cNvSpPr/>
            <p:nvPr/>
          </p:nvSpPr>
          <p:spPr>
            <a:xfrm>
              <a:off x="2003660" y="5961535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Ellipsi 497"/>
            <p:cNvSpPr/>
            <p:nvPr/>
          </p:nvSpPr>
          <p:spPr>
            <a:xfrm>
              <a:off x="799560" y="6257148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Ellipsi 498"/>
            <p:cNvSpPr/>
            <p:nvPr/>
          </p:nvSpPr>
          <p:spPr>
            <a:xfrm>
              <a:off x="2376607" y="2460064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Ellipsi 499"/>
            <p:cNvSpPr/>
            <p:nvPr/>
          </p:nvSpPr>
          <p:spPr>
            <a:xfrm>
              <a:off x="1886450" y="6721668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Ellipsi 500"/>
            <p:cNvSpPr/>
            <p:nvPr/>
          </p:nvSpPr>
          <p:spPr>
            <a:xfrm>
              <a:off x="2238201" y="4815876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Ellipsi 501"/>
            <p:cNvSpPr/>
            <p:nvPr/>
          </p:nvSpPr>
          <p:spPr>
            <a:xfrm>
              <a:off x="1076335" y="6501638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Ellipsi 502"/>
            <p:cNvSpPr/>
            <p:nvPr/>
          </p:nvSpPr>
          <p:spPr>
            <a:xfrm>
              <a:off x="2119861" y="4915882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Ellipsi 503"/>
            <p:cNvSpPr/>
            <p:nvPr/>
          </p:nvSpPr>
          <p:spPr>
            <a:xfrm>
              <a:off x="958170" y="6554278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Ellipsi 504"/>
            <p:cNvSpPr/>
            <p:nvPr/>
          </p:nvSpPr>
          <p:spPr>
            <a:xfrm>
              <a:off x="1718936" y="6734990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Ellipsi 505"/>
            <p:cNvSpPr/>
            <p:nvPr/>
          </p:nvSpPr>
          <p:spPr>
            <a:xfrm>
              <a:off x="3502311" y="4940936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Ellipsi 506"/>
            <p:cNvSpPr/>
            <p:nvPr/>
          </p:nvSpPr>
          <p:spPr>
            <a:xfrm>
              <a:off x="2001437" y="4965696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" name="Ellipsi 507"/>
            <p:cNvSpPr/>
            <p:nvPr/>
          </p:nvSpPr>
          <p:spPr>
            <a:xfrm>
              <a:off x="3556814" y="5079404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Ellipsi 508"/>
            <p:cNvSpPr/>
            <p:nvPr/>
          </p:nvSpPr>
          <p:spPr>
            <a:xfrm>
              <a:off x="2393895" y="2535801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Ellipsi 509"/>
            <p:cNvSpPr/>
            <p:nvPr/>
          </p:nvSpPr>
          <p:spPr>
            <a:xfrm>
              <a:off x="3553053" y="4812580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Ellipsi 510"/>
            <p:cNvSpPr/>
            <p:nvPr/>
          </p:nvSpPr>
          <p:spPr>
            <a:xfrm>
              <a:off x="709482" y="6462992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Ellipsi 511"/>
            <p:cNvSpPr/>
            <p:nvPr/>
          </p:nvSpPr>
          <p:spPr>
            <a:xfrm>
              <a:off x="1615655" y="6689422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Ellipsi 512"/>
            <p:cNvSpPr/>
            <p:nvPr/>
          </p:nvSpPr>
          <p:spPr>
            <a:xfrm>
              <a:off x="2922945" y="4714887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Ellipsi 513"/>
            <p:cNvSpPr/>
            <p:nvPr/>
          </p:nvSpPr>
          <p:spPr>
            <a:xfrm>
              <a:off x="998076" y="6195643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Ellipsi 514"/>
            <p:cNvSpPr/>
            <p:nvPr/>
          </p:nvSpPr>
          <p:spPr>
            <a:xfrm>
              <a:off x="2231341" y="2425926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Ellipsi 515"/>
            <p:cNvSpPr/>
            <p:nvPr/>
          </p:nvSpPr>
          <p:spPr>
            <a:xfrm>
              <a:off x="750437" y="6621257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Ellipsi 516"/>
            <p:cNvSpPr/>
            <p:nvPr/>
          </p:nvSpPr>
          <p:spPr>
            <a:xfrm>
              <a:off x="1850883" y="5545923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Ellipsi 517"/>
            <p:cNvSpPr/>
            <p:nvPr/>
          </p:nvSpPr>
          <p:spPr>
            <a:xfrm>
              <a:off x="2349152" y="4870933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9" name="Ellipsi 518"/>
            <p:cNvSpPr/>
            <p:nvPr/>
          </p:nvSpPr>
          <p:spPr>
            <a:xfrm>
              <a:off x="1835673" y="5907057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0" name="Ellipsi 519"/>
            <p:cNvSpPr/>
            <p:nvPr/>
          </p:nvSpPr>
          <p:spPr>
            <a:xfrm>
              <a:off x="1855685" y="5152496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1" name="Ellipsi 520"/>
            <p:cNvSpPr/>
            <p:nvPr/>
          </p:nvSpPr>
          <p:spPr>
            <a:xfrm>
              <a:off x="3912472" y="4922345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Ellipsi 521"/>
            <p:cNvSpPr/>
            <p:nvPr/>
          </p:nvSpPr>
          <p:spPr>
            <a:xfrm>
              <a:off x="2145580" y="6653005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3" name="Ellipsi 522"/>
            <p:cNvSpPr/>
            <p:nvPr/>
          </p:nvSpPr>
          <p:spPr>
            <a:xfrm>
              <a:off x="2282551" y="2263149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Ellipsi 523"/>
            <p:cNvSpPr/>
            <p:nvPr/>
          </p:nvSpPr>
          <p:spPr>
            <a:xfrm>
              <a:off x="1491845" y="5493213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Ellipsi 524"/>
            <p:cNvSpPr/>
            <p:nvPr/>
          </p:nvSpPr>
          <p:spPr>
            <a:xfrm>
              <a:off x="2172848" y="3248128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Ellipsi 525"/>
            <p:cNvSpPr/>
            <p:nvPr/>
          </p:nvSpPr>
          <p:spPr>
            <a:xfrm>
              <a:off x="2340920" y="2184527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Ellipsi 526"/>
            <p:cNvSpPr/>
            <p:nvPr/>
          </p:nvSpPr>
          <p:spPr>
            <a:xfrm>
              <a:off x="2181025" y="6526775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8" name="Ellipsi 527"/>
            <p:cNvSpPr/>
            <p:nvPr/>
          </p:nvSpPr>
          <p:spPr>
            <a:xfrm>
              <a:off x="1930013" y="5966547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Ellipsi 528"/>
            <p:cNvSpPr/>
            <p:nvPr/>
          </p:nvSpPr>
          <p:spPr>
            <a:xfrm>
              <a:off x="1688406" y="5679349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Ellipsi 529"/>
            <p:cNvSpPr/>
            <p:nvPr/>
          </p:nvSpPr>
          <p:spPr>
            <a:xfrm>
              <a:off x="1034014" y="4570459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Ellipsi 530"/>
            <p:cNvSpPr/>
            <p:nvPr/>
          </p:nvSpPr>
          <p:spPr>
            <a:xfrm>
              <a:off x="2264607" y="3440346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Ellipsi 531"/>
            <p:cNvSpPr/>
            <p:nvPr/>
          </p:nvSpPr>
          <p:spPr>
            <a:xfrm>
              <a:off x="836172" y="6570065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3" name="Ellipsi 532"/>
            <p:cNvSpPr/>
            <p:nvPr/>
          </p:nvSpPr>
          <p:spPr>
            <a:xfrm>
              <a:off x="3665153" y="4822256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Ellipsi 533"/>
            <p:cNvSpPr/>
            <p:nvPr/>
          </p:nvSpPr>
          <p:spPr>
            <a:xfrm>
              <a:off x="2014934" y="6417903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Ellipsi 534"/>
            <p:cNvSpPr/>
            <p:nvPr/>
          </p:nvSpPr>
          <p:spPr>
            <a:xfrm>
              <a:off x="1036341" y="5502455"/>
              <a:ext cx="122717" cy="1230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Ellipsi 535"/>
            <p:cNvSpPr/>
            <p:nvPr/>
          </p:nvSpPr>
          <p:spPr>
            <a:xfrm>
              <a:off x="2159006" y="650643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Ellipsi 536"/>
            <p:cNvSpPr/>
            <p:nvPr/>
          </p:nvSpPr>
          <p:spPr>
            <a:xfrm>
              <a:off x="2049989" y="651556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Ellipsi 537"/>
            <p:cNvSpPr/>
            <p:nvPr/>
          </p:nvSpPr>
          <p:spPr>
            <a:xfrm>
              <a:off x="2251028" y="622796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Ellipsi 538"/>
            <p:cNvSpPr/>
            <p:nvPr/>
          </p:nvSpPr>
          <p:spPr>
            <a:xfrm>
              <a:off x="2099570" y="629455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Ellipsi 539"/>
            <p:cNvSpPr/>
            <p:nvPr/>
          </p:nvSpPr>
          <p:spPr>
            <a:xfrm>
              <a:off x="2099570" y="642742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Ellipsi 540"/>
            <p:cNvSpPr/>
            <p:nvPr/>
          </p:nvSpPr>
          <p:spPr>
            <a:xfrm>
              <a:off x="2241847" y="649415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Ellipsi 541"/>
            <p:cNvSpPr/>
            <p:nvPr/>
          </p:nvSpPr>
          <p:spPr>
            <a:xfrm>
              <a:off x="2133317" y="616122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Ellipsi 542"/>
            <p:cNvSpPr/>
            <p:nvPr/>
          </p:nvSpPr>
          <p:spPr>
            <a:xfrm>
              <a:off x="2076581" y="358073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Ellipsi 543"/>
            <p:cNvSpPr/>
            <p:nvPr/>
          </p:nvSpPr>
          <p:spPr>
            <a:xfrm>
              <a:off x="2563896" y="227963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Ellipsi 544"/>
            <p:cNvSpPr/>
            <p:nvPr/>
          </p:nvSpPr>
          <p:spPr>
            <a:xfrm>
              <a:off x="1877319" y="579333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6" name="Ellipsi 545"/>
            <p:cNvSpPr/>
            <p:nvPr/>
          </p:nvSpPr>
          <p:spPr>
            <a:xfrm>
              <a:off x="1756212" y="600028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Ellipsi 546"/>
            <p:cNvSpPr/>
            <p:nvPr/>
          </p:nvSpPr>
          <p:spPr>
            <a:xfrm>
              <a:off x="1610937" y="605290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Ellipsi 547"/>
            <p:cNvSpPr/>
            <p:nvPr/>
          </p:nvSpPr>
          <p:spPr>
            <a:xfrm>
              <a:off x="2132156" y="585276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Ellipsi 548"/>
            <p:cNvSpPr/>
            <p:nvPr/>
          </p:nvSpPr>
          <p:spPr>
            <a:xfrm>
              <a:off x="1936755" y="652310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Ellipsi 549"/>
            <p:cNvSpPr/>
            <p:nvPr/>
          </p:nvSpPr>
          <p:spPr>
            <a:xfrm>
              <a:off x="1677368" y="463091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Ellipsi 550"/>
            <p:cNvSpPr/>
            <p:nvPr/>
          </p:nvSpPr>
          <p:spPr>
            <a:xfrm>
              <a:off x="2243349" y="635723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Ellipsi 551"/>
            <p:cNvSpPr/>
            <p:nvPr/>
          </p:nvSpPr>
          <p:spPr>
            <a:xfrm>
              <a:off x="2467510" y="637528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3" name="Ellipsi 552"/>
            <p:cNvSpPr/>
            <p:nvPr/>
          </p:nvSpPr>
          <p:spPr>
            <a:xfrm>
              <a:off x="1670373" y="655682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Ellipsi 553"/>
            <p:cNvSpPr/>
            <p:nvPr/>
          </p:nvSpPr>
          <p:spPr>
            <a:xfrm>
              <a:off x="2343050" y="630865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5" name="Ellipsi 554"/>
            <p:cNvSpPr/>
            <p:nvPr/>
          </p:nvSpPr>
          <p:spPr>
            <a:xfrm>
              <a:off x="2802864" y="628111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Ellipsi 555"/>
            <p:cNvSpPr/>
            <p:nvPr/>
          </p:nvSpPr>
          <p:spPr>
            <a:xfrm>
              <a:off x="1492065" y="666603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7" name="Ellipsi 556"/>
            <p:cNvSpPr/>
            <p:nvPr/>
          </p:nvSpPr>
          <p:spPr>
            <a:xfrm>
              <a:off x="2343540" y="611980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8" name="Ellipsi 557"/>
            <p:cNvSpPr/>
            <p:nvPr/>
          </p:nvSpPr>
          <p:spPr>
            <a:xfrm>
              <a:off x="1836919" y="638502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Ellipsi 558"/>
            <p:cNvSpPr/>
            <p:nvPr/>
          </p:nvSpPr>
          <p:spPr>
            <a:xfrm>
              <a:off x="3068825" y="417600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Ellipsi 559"/>
            <p:cNvSpPr/>
            <p:nvPr/>
          </p:nvSpPr>
          <p:spPr>
            <a:xfrm>
              <a:off x="3030725" y="454176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Ellipsi 560"/>
            <p:cNvSpPr/>
            <p:nvPr/>
          </p:nvSpPr>
          <p:spPr>
            <a:xfrm>
              <a:off x="2658855" y="487106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Ellipsi 561"/>
            <p:cNvSpPr/>
            <p:nvPr/>
          </p:nvSpPr>
          <p:spPr>
            <a:xfrm>
              <a:off x="2847480" y="561502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Ellipsi 562"/>
            <p:cNvSpPr/>
            <p:nvPr/>
          </p:nvSpPr>
          <p:spPr>
            <a:xfrm>
              <a:off x="3008581" y="539360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Ellipsi 563"/>
            <p:cNvSpPr/>
            <p:nvPr/>
          </p:nvSpPr>
          <p:spPr>
            <a:xfrm>
              <a:off x="3579147" y="494752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Ellipsi 564"/>
            <p:cNvSpPr/>
            <p:nvPr/>
          </p:nvSpPr>
          <p:spPr>
            <a:xfrm>
              <a:off x="3112422" y="474979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Ellipsi 565"/>
            <p:cNvSpPr/>
            <p:nvPr/>
          </p:nvSpPr>
          <p:spPr>
            <a:xfrm>
              <a:off x="2642024" y="448861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Ellipsi 566"/>
            <p:cNvSpPr/>
            <p:nvPr/>
          </p:nvSpPr>
          <p:spPr>
            <a:xfrm>
              <a:off x="2597395" y="632860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Ellipsi 567"/>
            <p:cNvSpPr/>
            <p:nvPr/>
          </p:nvSpPr>
          <p:spPr>
            <a:xfrm>
              <a:off x="1977238" y="615808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Ellipsi 568"/>
            <p:cNvSpPr/>
            <p:nvPr/>
          </p:nvSpPr>
          <p:spPr>
            <a:xfrm>
              <a:off x="2674036" y="505287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Ellipsi 569"/>
            <p:cNvSpPr/>
            <p:nvPr/>
          </p:nvSpPr>
          <p:spPr>
            <a:xfrm>
              <a:off x="2555164" y="503995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Ellipsi 570"/>
            <p:cNvSpPr/>
            <p:nvPr/>
          </p:nvSpPr>
          <p:spPr>
            <a:xfrm>
              <a:off x="2436292" y="519413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Ellipsi 571"/>
            <p:cNvSpPr/>
            <p:nvPr/>
          </p:nvSpPr>
          <p:spPr>
            <a:xfrm>
              <a:off x="2409063" y="506640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Ellipsi 572"/>
            <p:cNvSpPr/>
            <p:nvPr/>
          </p:nvSpPr>
          <p:spPr>
            <a:xfrm>
              <a:off x="3166746" y="597152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Ellipsi 573"/>
            <p:cNvSpPr/>
            <p:nvPr/>
          </p:nvSpPr>
          <p:spPr>
            <a:xfrm>
              <a:off x="3383051" y="583240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Ellipsi 574"/>
            <p:cNvSpPr/>
            <p:nvPr/>
          </p:nvSpPr>
          <p:spPr>
            <a:xfrm>
              <a:off x="2544534" y="472018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Ellipsi 575"/>
            <p:cNvSpPr/>
            <p:nvPr/>
          </p:nvSpPr>
          <p:spPr>
            <a:xfrm>
              <a:off x="3037606" y="434774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Ellipsi 576"/>
            <p:cNvSpPr/>
            <p:nvPr/>
          </p:nvSpPr>
          <p:spPr>
            <a:xfrm>
              <a:off x="1331965" y="500696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Ellipsi 577"/>
            <p:cNvSpPr/>
            <p:nvPr/>
          </p:nvSpPr>
          <p:spPr>
            <a:xfrm>
              <a:off x="1623083" y="478293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Ellipsi 578"/>
            <p:cNvSpPr/>
            <p:nvPr/>
          </p:nvSpPr>
          <p:spPr>
            <a:xfrm>
              <a:off x="2495728" y="452895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Ellipsi 579"/>
            <p:cNvSpPr/>
            <p:nvPr/>
          </p:nvSpPr>
          <p:spPr>
            <a:xfrm>
              <a:off x="2408074" y="436974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Ellipsi 580"/>
            <p:cNvSpPr/>
            <p:nvPr/>
          </p:nvSpPr>
          <p:spPr>
            <a:xfrm>
              <a:off x="2262962" y="483189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Ellipsi 581"/>
            <p:cNvSpPr/>
            <p:nvPr/>
          </p:nvSpPr>
          <p:spPr>
            <a:xfrm>
              <a:off x="2322398" y="496662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Ellipsi 582"/>
            <p:cNvSpPr/>
            <p:nvPr/>
          </p:nvSpPr>
          <p:spPr>
            <a:xfrm>
              <a:off x="2233345" y="524710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4" name="Ellipsi 583"/>
            <p:cNvSpPr/>
            <p:nvPr/>
          </p:nvSpPr>
          <p:spPr>
            <a:xfrm>
              <a:off x="2283614" y="509101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Ellipsi 584"/>
            <p:cNvSpPr/>
            <p:nvPr/>
          </p:nvSpPr>
          <p:spPr>
            <a:xfrm>
              <a:off x="1747266" y="583737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Ellipsi 585"/>
            <p:cNvSpPr/>
            <p:nvPr/>
          </p:nvSpPr>
          <p:spPr>
            <a:xfrm>
              <a:off x="1855611" y="545289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7" name="Ellipsi 586"/>
            <p:cNvSpPr/>
            <p:nvPr/>
          </p:nvSpPr>
          <p:spPr>
            <a:xfrm>
              <a:off x="1777483" y="567962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Ellipsi 587"/>
            <p:cNvSpPr/>
            <p:nvPr/>
          </p:nvSpPr>
          <p:spPr>
            <a:xfrm>
              <a:off x="1796240" y="532045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9" name="Ellipsi 588"/>
            <p:cNvSpPr/>
            <p:nvPr/>
          </p:nvSpPr>
          <p:spPr>
            <a:xfrm>
              <a:off x="2054652" y="391693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Ellipsi 589"/>
            <p:cNvSpPr/>
            <p:nvPr/>
          </p:nvSpPr>
          <p:spPr>
            <a:xfrm>
              <a:off x="1442120" y="477245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Ellipsi 590"/>
            <p:cNvSpPr/>
            <p:nvPr/>
          </p:nvSpPr>
          <p:spPr>
            <a:xfrm>
              <a:off x="1391401" y="458839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2" name="Ellipsi 591"/>
            <p:cNvSpPr/>
            <p:nvPr/>
          </p:nvSpPr>
          <p:spPr>
            <a:xfrm>
              <a:off x="1747266" y="474099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3" name="Ellipsi 592"/>
            <p:cNvSpPr/>
            <p:nvPr/>
          </p:nvSpPr>
          <p:spPr>
            <a:xfrm>
              <a:off x="1482182" y="561502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4" name="Ellipsi 593"/>
            <p:cNvSpPr/>
            <p:nvPr/>
          </p:nvSpPr>
          <p:spPr>
            <a:xfrm>
              <a:off x="2416091" y="338223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Ellipsi 594"/>
            <p:cNvSpPr/>
            <p:nvPr/>
          </p:nvSpPr>
          <p:spPr>
            <a:xfrm>
              <a:off x="2024535" y="214761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Ellipsi 595"/>
            <p:cNvSpPr/>
            <p:nvPr/>
          </p:nvSpPr>
          <p:spPr>
            <a:xfrm>
              <a:off x="2045346" y="235656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7" name="Ellipsi 596"/>
            <p:cNvSpPr/>
            <p:nvPr/>
          </p:nvSpPr>
          <p:spPr>
            <a:xfrm>
              <a:off x="1996191" y="257313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8" name="Ellipsi 597"/>
            <p:cNvSpPr/>
            <p:nvPr/>
          </p:nvSpPr>
          <p:spPr>
            <a:xfrm>
              <a:off x="2732321" y="158383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Ellipsi 598"/>
            <p:cNvSpPr/>
            <p:nvPr/>
          </p:nvSpPr>
          <p:spPr>
            <a:xfrm>
              <a:off x="2623332" y="267905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Ellipsi 599"/>
            <p:cNvSpPr/>
            <p:nvPr/>
          </p:nvSpPr>
          <p:spPr>
            <a:xfrm>
              <a:off x="2520841" y="310912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Ellipsi 600"/>
            <p:cNvSpPr/>
            <p:nvPr/>
          </p:nvSpPr>
          <p:spPr>
            <a:xfrm>
              <a:off x="3431342" y="274809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Ellipsi 601"/>
            <p:cNvSpPr/>
            <p:nvPr/>
          </p:nvSpPr>
          <p:spPr>
            <a:xfrm>
              <a:off x="2983481" y="390020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3" name="Ellipsi 602"/>
            <p:cNvSpPr/>
            <p:nvPr/>
          </p:nvSpPr>
          <p:spPr>
            <a:xfrm>
              <a:off x="2772577" y="85736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Ellipsi 603"/>
            <p:cNvSpPr/>
            <p:nvPr/>
          </p:nvSpPr>
          <p:spPr>
            <a:xfrm>
              <a:off x="1139757" y="645383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5" name="Ellipsi 604"/>
            <p:cNvSpPr/>
            <p:nvPr/>
          </p:nvSpPr>
          <p:spPr>
            <a:xfrm>
              <a:off x="1417392" y="634607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Ellipsi 605"/>
            <p:cNvSpPr/>
            <p:nvPr/>
          </p:nvSpPr>
          <p:spPr>
            <a:xfrm>
              <a:off x="1627971" y="635723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Ellipsi 606"/>
            <p:cNvSpPr/>
            <p:nvPr/>
          </p:nvSpPr>
          <p:spPr>
            <a:xfrm>
              <a:off x="1139757" y="615718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8" name="Ellipsi 607"/>
            <p:cNvSpPr/>
            <p:nvPr/>
          </p:nvSpPr>
          <p:spPr>
            <a:xfrm>
              <a:off x="1435450" y="614376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Ellipsi 608"/>
            <p:cNvSpPr/>
            <p:nvPr/>
          </p:nvSpPr>
          <p:spPr>
            <a:xfrm>
              <a:off x="1110133" y="583240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Ellipsi 609"/>
            <p:cNvSpPr/>
            <p:nvPr/>
          </p:nvSpPr>
          <p:spPr>
            <a:xfrm>
              <a:off x="1254577" y="626263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Ellipsi 610"/>
            <p:cNvSpPr/>
            <p:nvPr/>
          </p:nvSpPr>
          <p:spPr>
            <a:xfrm>
              <a:off x="1284059" y="568093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Ellipsi 611"/>
            <p:cNvSpPr/>
            <p:nvPr/>
          </p:nvSpPr>
          <p:spPr>
            <a:xfrm>
              <a:off x="1149465" y="630865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Ellipsi 612"/>
            <p:cNvSpPr/>
            <p:nvPr/>
          </p:nvSpPr>
          <p:spPr>
            <a:xfrm>
              <a:off x="1372835" y="620320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Ellipsi 613"/>
            <p:cNvSpPr/>
            <p:nvPr/>
          </p:nvSpPr>
          <p:spPr>
            <a:xfrm>
              <a:off x="1142727" y="550088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" name="Ellipsi 614"/>
            <p:cNvSpPr/>
            <p:nvPr/>
          </p:nvSpPr>
          <p:spPr>
            <a:xfrm>
              <a:off x="1291221" y="558452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Ellipsi 615"/>
            <p:cNvSpPr/>
            <p:nvPr/>
          </p:nvSpPr>
          <p:spPr>
            <a:xfrm>
              <a:off x="1262201" y="457738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Ellipsi 616"/>
            <p:cNvSpPr/>
            <p:nvPr/>
          </p:nvSpPr>
          <p:spPr>
            <a:xfrm>
              <a:off x="1208901" y="446361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8" name="Ellipsi 617"/>
            <p:cNvSpPr/>
            <p:nvPr/>
          </p:nvSpPr>
          <p:spPr>
            <a:xfrm>
              <a:off x="1055948" y="471050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Ellipsi 618"/>
            <p:cNvSpPr/>
            <p:nvPr/>
          </p:nvSpPr>
          <p:spPr>
            <a:xfrm>
              <a:off x="1170839" y="464139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" name="Ellipsi 619"/>
            <p:cNvSpPr/>
            <p:nvPr/>
          </p:nvSpPr>
          <p:spPr>
            <a:xfrm>
              <a:off x="1096507" y="482438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Ellipsi 620"/>
            <p:cNvSpPr/>
            <p:nvPr/>
          </p:nvSpPr>
          <p:spPr>
            <a:xfrm>
              <a:off x="456502" y="636765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Ellipsi 621"/>
            <p:cNvSpPr/>
            <p:nvPr/>
          </p:nvSpPr>
          <p:spPr>
            <a:xfrm>
              <a:off x="1959802" y="642395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3" name="Ellipsi 622"/>
            <p:cNvSpPr/>
            <p:nvPr/>
          </p:nvSpPr>
          <p:spPr>
            <a:xfrm>
              <a:off x="1263471" y="610909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4" name="Ellipsi 623"/>
            <p:cNvSpPr/>
            <p:nvPr/>
          </p:nvSpPr>
          <p:spPr>
            <a:xfrm>
              <a:off x="2293674" y="279626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Ellipsi 624"/>
            <p:cNvSpPr/>
            <p:nvPr/>
          </p:nvSpPr>
          <p:spPr>
            <a:xfrm>
              <a:off x="2339744" y="155837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Ellipsi 625"/>
            <p:cNvSpPr/>
            <p:nvPr/>
          </p:nvSpPr>
          <p:spPr>
            <a:xfrm>
              <a:off x="1658611" y="415804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Ellipsi 626"/>
            <p:cNvSpPr/>
            <p:nvPr/>
          </p:nvSpPr>
          <p:spPr>
            <a:xfrm>
              <a:off x="1434331" y="413949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Ellipsi 627"/>
            <p:cNvSpPr/>
            <p:nvPr/>
          </p:nvSpPr>
          <p:spPr>
            <a:xfrm>
              <a:off x="1691267" y="404081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Ellipsi 628"/>
            <p:cNvSpPr/>
            <p:nvPr/>
          </p:nvSpPr>
          <p:spPr>
            <a:xfrm>
              <a:off x="1541842" y="424295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0" name="Ellipsi 629"/>
            <p:cNvSpPr/>
            <p:nvPr/>
          </p:nvSpPr>
          <p:spPr>
            <a:xfrm>
              <a:off x="3202213" y="211820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Ellipsi 630"/>
            <p:cNvSpPr/>
            <p:nvPr/>
          </p:nvSpPr>
          <p:spPr>
            <a:xfrm>
              <a:off x="2146963" y="271906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Ellipsi 631"/>
            <p:cNvSpPr/>
            <p:nvPr/>
          </p:nvSpPr>
          <p:spPr>
            <a:xfrm>
              <a:off x="2091842" y="286036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Ellipsi 632"/>
            <p:cNvSpPr/>
            <p:nvPr/>
          </p:nvSpPr>
          <p:spPr>
            <a:xfrm>
              <a:off x="2281654" y="254588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Ellipsi 633"/>
            <p:cNvSpPr/>
            <p:nvPr/>
          </p:nvSpPr>
          <p:spPr>
            <a:xfrm>
              <a:off x="3177456" y="157704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Ellipsi 634"/>
            <p:cNvSpPr/>
            <p:nvPr/>
          </p:nvSpPr>
          <p:spPr>
            <a:xfrm>
              <a:off x="3068825" y="255773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Ellipsi 635"/>
            <p:cNvSpPr/>
            <p:nvPr/>
          </p:nvSpPr>
          <p:spPr>
            <a:xfrm>
              <a:off x="2903963" y="193815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Ellipsi 636"/>
            <p:cNvSpPr/>
            <p:nvPr/>
          </p:nvSpPr>
          <p:spPr>
            <a:xfrm>
              <a:off x="1985910" y="184171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Ellipsi 637"/>
            <p:cNvSpPr/>
            <p:nvPr/>
          </p:nvSpPr>
          <p:spPr>
            <a:xfrm>
              <a:off x="1139757" y="597466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Ellipsi 638"/>
            <p:cNvSpPr/>
            <p:nvPr/>
          </p:nvSpPr>
          <p:spPr>
            <a:xfrm>
              <a:off x="1102613" y="572658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Ellipsi 639"/>
            <p:cNvSpPr/>
            <p:nvPr/>
          </p:nvSpPr>
          <p:spPr>
            <a:xfrm>
              <a:off x="1224623" y="583240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Ellipsi 640"/>
            <p:cNvSpPr/>
            <p:nvPr/>
          </p:nvSpPr>
          <p:spPr>
            <a:xfrm>
              <a:off x="1684142" y="563374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2" name="Ellipsi 641"/>
            <p:cNvSpPr/>
            <p:nvPr/>
          </p:nvSpPr>
          <p:spPr>
            <a:xfrm>
              <a:off x="1846100" y="556800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Ellipsi 642"/>
            <p:cNvSpPr/>
            <p:nvPr/>
          </p:nvSpPr>
          <p:spPr>
            <a:xfrm>
              <a:off x="1930260" y="560542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Ellipsi 643"/>
            <p:cNvSpPr/>
            <p:nvPr/>
          </p:nvSpPr>
          <p:spPr>
            <a:xfrm>
              <a:off x="3883992" y="493723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Ellipsi 644"/>
            <p:cNvSpPr/>
            <p:nvPr/>
          </p:nvSpPr>
          <p:spPr>
            <a:xfrm>
              <a:off x="2863217" y="29521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Ellipsi 645"/>
            <p:cNvSpPr/>
            <p:nvPr/>
          </p:nvSpPr>
          <p:spPr>
            <a:xfrm>
              <a:off x="2870201" y="222132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Ellipsi 646"/>
            <p:cNvSpPr/>
            <p:nvPr/>
          </p:nvSpPr>
          <p:spPr>
            <a:xfrm>
              <a:off x="1427189" y="445249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Ellipsi 647"/>
            <p:cNvSpPr/>
            <p:nvPr/>
          </p:nvSpPr>
          <p:spPr>
            <a:xfrm>
              <a:off x="1027214" y="602271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Ellipsi 648"/>
            <p:cNvSpPr/>
            <p:nvPr/>
          </p:nvSpPr>
          <p:spPr>
            <a:xfrm>
              <a:off x="1015139" y="588268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0" name="Ellipsi 649"/>
            <p:cNvSpPr/>
            <p:nvPr/>
          </p:nvSpPr>
          <p:spPr>
            <a:xfrm>
              <a:off x="1953859" y="630962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Ellipsi 650"/>
            <p:cNvSpPr/>
            <p:nvPr/>
          </p:nvSpPr>
          <p:spPr>
            <a:xfrm>
              <a:off x="1924286" y="619667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Ellipsi 651"/>
            <p:cNvSpPr/>
            <p:nvPr/>
          </p:nvSpPr>
          <p:spPr>
            <a:xfrm>
              <a:off x="1806788" y="653769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Ellipsi 652"/>
            <p:cNvSpPr/>
            <p:nvPr/>
          </p:nvSpPr>
          <p:spPr>
            <a:xfrm>
              <a:off x="3697039" y="528270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Ellipsi 653"/>
            <p:cNvSpPr/>
            <p:nvPr/>
          </p:nvSpPr>
          <p:spPr>
            <a:xfrm>
              <a:off x="2570973" y="619667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Ellipsi 654"/>
            <p:cNvSpPr/>
            <p:nvPr/>
          </p:nvSpPr>
          <p:spPr>
            <a:xfrm>
              <a:off x="2420032" y="613724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Ellipsi 655"/>
            <p:cNvSpPr/>
            <p:nvPr/>
          </p:nvSpPr>
          <p:spPr>
            <a:xfrm>
              <a:off x="1993293" y="106809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Ellipsi 656"/>
            <p:cNvSpPr/>
            <p:nvPr/>
          </p:nvSpPr>
          <p:spPr>
            <a:xfrm>
              <a:off x="3227078" y="508383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Ellipsi 657"/>
            <p:cNvSpPr/>
            <p:nvPr/>
          </p:nvSpPr>
          <p:spPr>
            <a:xfrm>
              <a:off x="2349879" y="130285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9" name="Ellipsi 658"/>
            <p:cNvSpPr/>
            <p:nvPr/>
          </p:nvSpPr>
          <p:spPr>
            <a:xfrm>
              <a:off x="1955791" y="150167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0" name="Ellipsi 659"/>
            <p:cNvSpPr/>
            <p:nvPr/>
          </p:nvSpPr>
          <p:spPr>
            <a:xfrm>
              <a:off x="1269772" y="579192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Ellipsi 660"/>
            <p:cNvSpPr/>
            <p:nvPr/>
          </p:nvSpPr>
          <p:spPr>
            <a:xfrm>
              <a:off x="1109478" y="564128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Ellipsi 661"/>
            <p:cNvSpPr/>
            <p:nvPr/>
          </p:nvSpPr>
          <p:spPr>
            <a:xfrm>
              <a:off x="1198374" y="617461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Ellipsi 662"/>
            <p:cNvSpPr/>
            <p:nvPr/>
          </p:nvSpPr>
          <p:spPr>
            <a:xfrm>
              <a:off x="1257963" y="627107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Ellipsi 663"/>
            <p:cNvSpPr/>
            <p:nvPr/>
          </p:nvSpPr>
          <p:spPr>
            <a:xfrm>
              <a:off x="1017991" y="601772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4" name="Tekstiruutu 143"/>
          <p:cNvSpPr txBox="1"/>
          <p:nvPr/>
        </p:nvSpPr>
        <p:spPr>
          <a:xfrm>
            <a:off x="258870" y="194321"/>
            <a:ext cx="86900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5E95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Opettajankoulutuksen kehittämishankkeet (2017 ja 2018)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5E95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5E95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srgbClr val="5E95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Tekstiruutu 144"/>
          <p:cNvSpPr txBox="1"/>
          <p:nvPr/>
        </p:nvSpPr>
        <p:spPr>
          <a:xfrm>
            <a:off x="118931" y="1708237"/>
            <a:ext cx="4142415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Koordinoivat yliopistot ja ammattikorkeakoulut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Verkostoissa mukana olevat korkeakoulut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Verkostoissa mukana olevat kunnat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Tekstiruutu 146"/>
          <p:cNvSpPr txBox="1"/>
          <p:nvPr/>
        </p:nvSpPr>
        <p:spPr>
          <a:xfrm>
            <a:off x="6605220" y="1526777"/>
            <a:ext cx="109885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 5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ISY 4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JY 8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OY 6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Taideyliopisto 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TaY</a:t>
            </a: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 7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ÅA 3 (Vaasa 1)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kstiruutu 152"/>
          <p:cNvSpPr txBox="1"/>
          <p:nvPr/>
        </p:nvSpPr>
        <p:spPr>
          <a:xfrm>
            <a:off x="6566930" y="1229400"/>
            <a:ext cx="11452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5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Yliopistot </a:t>
            </a:r>
          </a:p>
        </p:txBody>
      </p:sp>
      <p:sp>
        <p:nvSpPr>
          <p:cNvPr id="154" name="Tekstiruutu 153"/>
          <p:cNvSpPr txBox="1"/>
          <p:nvPr/>
        </p:nvSpPr>
        <p:spPr>
          <a:xfrm>
            <a:off x="7712216" y="1506399"/>
            <a:ext cx="100874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Haaga-Helia 1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HAMK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kstiruutu 154"/>
          <p:cNvSpPr txBox="1"/>
          <p:nvPr/>
        </p:nvSpPr>
        <p:spPr>
          <a:xfrm>
            <a:off x="7803656" y="1229400"/>
            <a:ext cx="11452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AMK</a:t>
            </a:r>
          </a:p>
        </p:txBody>
      </p:sp>
      <p:sp>
        <p:nvSpPr>
          <p:cNvPr id="156" name="Ellipsi 155"/>
          <p:cNvSpPr/>
          <p:nvPr/>
        </p:nvSpPr>
        <p:spPr>
          <a:xfrm>
            <a:off x="7381541" y="1323323"/>
            <a:ext cx="89154" cy="8915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Ellipsi 156"/>
          <p:cNvSpPr/>
          <p:nvPr/>
        </p:nvSpPr>
        <p:spPr>
          <a:xfrm>
            <a:off x="8295290" y="1323323"/>
            <a:ext cx="89154" cy="891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kstiruutu 157"/>
          <p:cNvSpPr txBox="1"/>
          <p:nvPr/>
        </p:nvSpPr>
        <p:spPr>
          <a:xfrm>
            <a:off x="5131365" y="6609710"/>
            <a:ext cx="687452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Kuva: </a:t>
            </a:r>
            <a:r>
              <a:rPr kumimoji="0" lang="fi-FI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User:Ximfel1 (page does not exist)"/>
              </a:rPr>
              <a:t>Ximfel1</a:t>
            </a:r>
            <a:r>
              <a:rPr kumimoji="0" lang="fi-FI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https://commons.wikimedia.org/wiki/File:Finnish_municipalities_2017.png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Ellipsi 158"/>
          <p:cNvSpPr/>
          <p:nvPr/>
        </p:nvSpPr>
        <p:spPr>
          <a:xfrm>
            <a:off x="4027220" y="1860448"/>
            <a:ext cx="89154" cy="891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Ellipsi 159"/>
          <p:cNvSpPr/>
          <p:nvPr/>
        </p:nvSpPr>
        <p:spPr>
          <a:xfrm>
            <a:off x="3837496" y="1857003"/>
            <a:ext cx="89154" cy="8915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Ellipsi 160"/>
          <p:cNvSpPr/>
          <p:nvPr/>
        </p:nvSpPr>
        <p:spPr>
          <a:xfrm>
            <a:off x="3445937" y="2064001"/>
            <a:ext cx="89154" cy="8915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Ellipsi 151"/>
          <p:cNvSpPr/>
          <p:nvPr/>
        </p:nvSpPr>
        <p:spPr>
          <a:xfrm>
            <a:off x="3239406" y="2266247"/>
            <a:ext cx="89154" cy="891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58870" y="2734556"/>
            <a:ext cx="3213025" cy="2554545"/>
          </a:xfrm>
          <a:prstGeom prst="rect">
            <a:avLst/>
          </a:prstGeom>
          <a:solidFill>
            <a:srgbClr val="5E9578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Hankkeita koordinoi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yliopistoa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ammattikorkeakoulua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Hankeverkostoissa mukana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yliopistoa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ammattikorkeakoulua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129 kuntaa</a:t>
            </a:r>
          </a:p>
        </p:txBody>
      </p:sp>
    </p:spTree>
    <p:extLst>
      <p:ext uri="{BB962C8B-B14F-4D97-AF65-F5344CB8AC3E}">
        <p14:creationId xmlns:p14="http://schemas.microsoft.com/office/powerpoint/2010/main" val="28572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Ryhmä 117"/>
          <p:cNvGrpSpPr/>
          <p:nvPr/>
        </p:nvGrpSpPr>
        <p:grpSpPr>
          <a:xfrm>
            <a:off x="4965553" y="749422"/>
            <a:ext cx="3413082" cy="5597979"/>
            <a:chOff x="4137749" y="0"/>
            <a:chExt cx="3916501" cy="6858000"/>
          </a:xfrm>
        </p:grpSpPr>
        <p:pic>
          <p:nvPicPr>
            <p:cNvPr id="2" name="Kuva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749" y="0"/>
              <a:ext cx="3916501" cy="6858000"/>
            </a:xfrm>
            <a:prstGeom prst="rect">
              <a:avLst/>
            </a:prstGeom>
          </p:spPr>
        </p:pic>
        <p:sp>
          <p:nvSpPr>
            <p:cNvPr id="4" name="Ellipsi 3"/>
            <p:cNvSpPr/>
            <p:nvPr/>
          </p:nvSpPr>
          <p:spPr>
            <a:xfrm>
              <a:off x="5911465" y="657953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Ellipsi 5"/>
            <p:cNvSpPr/>
            <p:nvPr/>
          </p:nvSpPr>
          <p:spPr>
            <a:xfrm>
              <a:off x="5802448" y="658865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Ellipsi 6"/>
            <p:cNvSpPr/>
            <p:nvPr/>
          </p:nvSpPr>
          <p:spPr>
            <a:xfrm>
              <a:off x="6003487" y="630106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Ellipsi 7"/>
            <p:cNvSpPr/>
            <p:nvPr/>
          </p:nvSpPr>
          <p:spPr>
            <a:xfrm>
              <a:off x="5852029" y="636765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Ellipsi 8"/>
            <p:cNvSpPr/>
            <p:nvPr/>
          </p:nvSpPr>
          <p:spPr>
            <a:xfrm>
              <a:off x="5852029" y="650052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Ellipsi 10"/>
            <p:cNvSpPr/>
            <p:nvPr/>
          </p:nvSpPr>
          <p:spPr>
            <a:xfrm>
              <a:off x="5994306" y="656725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Ellipsi 11"/>
            <p:cNvSpPr/>
            <p:nvPr/>
          </p:nvSpPr>
          <p:spPr>
            <a:xfrm>
              <a:off x="5885776" y="623432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Ellipsi 12"/>
            <p:cNvSpPr/>
            <p:nvPr/>
          </p:nvSpPr>
          <p:spPr>
            <a:xfrm>
              <a:off x="5896328" y="363500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Ellipsi 13"/>
            <p:cNvSpPr/>
            <p:nvPr/>
          </p:nvSpPr>
          <p:spPr>
            <a:xfrm>
              <a:off x="6316355" y="235272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Ellipsi 14"/>
            <p:cNvSpPr/>
            <p:nvPr/>
          </p:nvSpPr>
          <p:spPr>
            <a:xfrm>
              <a:off x="5629778" y="586642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Ellipsi 15"/>
            <p:cNvSpPr/>
            <p:nvPr/>
          </p:nvSpPr>
          <p:spPr>
            <a:xfrm>
              <a:off x="5508671" y="607338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Ellipsi 16"/>
            <p:cNvSpPr/>
            <p:nvPr/>
          </p:nvSpPr>
          <p:spPr>
            <a:xfrm>
              <a:off x="5363396" y="612600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Ellipsi 17"/>
            <p:cNvSpPr/>
            <p:nvPr/>
          </p:nvSpPr>
          <p:spPr>
            <a:xfrm>
              <a:off x="5884615" y="592586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Ellipsi 18"/>
            <p:cNvSpPr/>
            <p:nvPr/>
          </p:nvSpPr>
          <p:spPr>
            <a:xfrm>
              <a:off x="5689214" y="659620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Ellipsi 19"/>
            <p:cNvSpPr/>
            <p:nvPr/>
          </p:nvSpPr>
          <p:spPr>
            <a:xfrm>
              <a:off x="5429827" y="470401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Ellipsi 20"/>
            <p:cNvSpPr/>
            <p:nvPr/>
          </p:nvSpPr>
          <p:spPr>
            <a:xfrm>
              <a:off x="5995808" y="643032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Ellipsi 21"/>
            <p:cNvSpPr/>
            <p:nvPr/>
          </p:nvSpPr>
          <p:spPr>
            <a:xfrm>
              <a:off x="6219969" y="644837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Ellipsi 22"/>
            <p:cNvSpPr/>
            <p:nvPr/>
          </p:nvSpPr>
          <p:spPr>
            <a:xfrm>
              <a:off x="5422832" y="662992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Ellipsi 23"/>
            <p:cNvSpPr/>
            <p:nvPr/>
          </p:nvSpPr>
          <p:spPr>
            <a:xfrm>
              <a:off x="6095509" y="638175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Ellipsi 24"/>
            <p:cNvSpPr/>
            <p:nvPr/>
          </p:nvSpPr>
          <p:spPr>
            <a:xfrm>
              <a:off x="6555323" y="635421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Ellipsi 25"/>
            <p:cNvSpPr/>
            <p:nvPr/>
          </p:nvSpPr>
          <p:spPr>
            <a:xfrm>
              <a:off x="5244524" y="673912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Ellipsi 26"/>
            <p:cNvSpPr/>
            <p:nvPr/>
          </p:nvSpPr>
          <p:spPr>
            <a:xfrm>
              <a:off x="6095999" y="619290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Ellipsi 27"/>
            <p:cNvSpPr/>
            <p:nvPr/>
          </p:nvSpPr>
          <p:spPr>
            <a:xfrm>
              <a:off x="5589378" y="645812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Ellipsi 28"/>
            <p:cNvSpPr/>
            <p:nvPr/>
          </p:nvSpPr>
          <p:spPr>
            <a:xfrm>
              <a:off x="6821284" y="424910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Ellipsi 29"/>
            <p:cNvSpPr/>
            <p:nvPr/>
          </p:nvSpPr>
          <p:spPr>
            <a:xfrm>
              <a:off x="6783184" y="461485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Ellipsi 30"/>
            <p:cNvSpPr/>
            <p:nvPr/>
          </p:nvSpPr>
          <p:spPr>
            <a:xfrm>
              <a:off x="6488290" y="499177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Ellipsi 31"/>
            <p:cNvSpPr/>
            <p:nvPr/>
          </p:nvSpPr>
          <p:spPr>
            <a:xfrm>
              <a:off x="6524104" y="574755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Ellipsi 32"/>
            <p:cNvSpPr/>
            <p:nvPr/>
          </p:nvSpPr>
          <p:spPr>
            <a:xfrm>
              <a:off x="6674195" y="555402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Ellipsi 33"/>
            <p:cNvSpPr/>
            <p:nvPr/>
          </p:nvSpPr>
          <p:spPr>
            <a:xfrm>
              <a:off x="7331606" y="502062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Ellipsi 34"/>
            <p:cNvSpPr/>
            <p:nvPr/>
          </p:nvSpPr>
          <p:spPr>
            <a:xfrm>
              <a:off x="6864881" y="482288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Ellipsi 35"/>
            <p:cNvSpPr/>
            <p:nvPr/>
          </p:nvSpPr>
          <p:spPr>
            <a:xfrm>
              <a:off x="6394483" y="456171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Ellipsi 36"/>
            <p:cNvSpPr/>
            <p:nvPr/>
          </p:nvSpPr>
          <p:spPr>
            <a:xfrm>
              <a:off x="6349854" y="640170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Ellipsi 37"/>
            <p:cNvSpPr/>
            <p:nvPr/>
          </p:nvSpPr>
          <p:spPr>
            <a:xfrm>
              <a:off x="5729697" y="623118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Ellipsi 38"/>
            <p:cNvSpPr/>
            <p:nvPr/>
          </p:nvSpPr>
          <p:spPr>
            <a:xfrm>
              <a:off x="6426495" y="512597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Ellipsi 39"/>
            <p:cNvSpPr/>
            <p:nvPr/>
          </p:nvSpPr>
          <p:spPr>
            <a:xfrm>
              <a:off x="6307623" y="511305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Ellipsi 40"/>
            <p:cNvSpPr/>
            <p:nvPr/>
          </p:nvSpPr>
          <p:spPr>
            <a:xfrm>
              <a:off x="6188751" y="526723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Ellipsi 41"/>
            <p:cNvSpPr/>
            <p:nvPr/>
          </p:nvSpPr>
          <p:spPr>
            <a:xfrm>
              <a:off x="6161522" y="513949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Ellipsi 42"/>
            <p:cNvSpPr/>
            <p:nvPr/>
          </p:nvSpPr>
          <p:spPr>
            <a:xfrm>
              <a:off x="6955344" y="607338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Ellipsi 43"/>
            <p:cNvSpPr/>
            <p:nvPr/>
          </p:nvSpPr>
          <p:spPr>
            <a:xfrm>
              <a:off x="7181243" y="592586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Ellipsi 44"/>
            <p:cNvSpPr/>
            <p:nvPr/>
          </p:nvSpPr>
          <p:spPr>
            <a:xfrm>
              <a:off x="6392172" y="477392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Ellipsi 45"/>
            <p:cNvSpPr/>
            <p:nvPr/>
          </p:nvSpPr>
          <p:spPr>
            <a:xfrm>
              <a:off x="6790065" y="442084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Ellipsi 46"/>
            <p:cNvSpPr/>
            <p:nvPr/>
          </p:nvSpPr>
          <p:spPr>
            <a:xfrm>
              <a:off x="5084424" y="508006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Ellipsi 47"/>
            <p:cNvSpPr/>
            <p:nvPr/>
          </p:nvSpPr>
          <p:spPr>
            <a:xfrm>
              <a:off x="5375542" y="485603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Ellipsi 48"/>
            <p:cNvSpPr/>
            <p:nvPr/>
          </p:nvSpPr>
          <p:spPr>
            <a:xfrm>
              <a:off x="6248187" y="460205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0" name="Ellipsi 49"/>
            <p:cNvSpPr/>
            <p:nvPr/>
          </p:nvSpPr>
          <p:spPr>
            <a:xfrm>
              <a:off x="6160533" y="444283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Ellipsi 50"/>
            <p:cNvSpPr/>
            <p:nvPr/>
          </p:nvSpPr>
          <p:spPr>
            <a:xfrm>
              <a:off x="6015421" y="490499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2" name="Ellipsi 51"/>
            <p:cNvSpPr/>
            <p:nvPr/>
          </p:nvSpPr>
          <p:spPr>
            <a:xfrm>
              <a:off x="6074857" y="503971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Ellipsi 52"/>
            <p:cNvSpPr/>
            <p:nvPr/>
          </p:nvSpPr>
          <p:spPr>
            <a:xfrm>
              <a:off x="5985804" y="532020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Ellipsi 53"/>
            <p:cNvSpPr/>
            <p:nvPr/>
          </p:nvSpPr>
          <p:spPr>
            <a:xfrm>
              <a:off x="6036073" y="516411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Ellipsi 54"/>
            <p:cNvSpPr/>
            <p:nvPr/>
          </p:nvSpPr>
          <p:spPr>
            <a:xfrm>
              <a:off x="5499725" y="591046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Ellipsi 55"/>
            <p:cNvSpPr/>
            <p:nvPr/>
          </p:nvSpPr>
          <p:spPr>
            <a:xfrm>
              <a:off x="5608070" y="552599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7" name="Ellipsi 56"/>
            <p:cNvSpPr/>
            <p:nvPr/>
          </p:nvSpPr>
          <p:spPr>
            <a:xfrm>
              <a:off x="5529942" y="575272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Ellipsi 57"/>
            <p:cNvSpPr/>
            <p:nvPr/>
          </p:nvSpPr>
          <p:spPr>
            <a:xfrm>
              <a:off x="5520059" y="539360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Ellipsi 58"/>
            <p:cNvSpPr/>
            <p:nvPr/>
          </p:nvSpPr>
          <p:spPr>
            <a:xfrm>
              <a:off x="5892057" y="398138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Ellipsi 59"/>
            <p:cNvSpPr/>
            <p:nvPr/>
          </p:nvSpPr>
          <p:spPr>
            <a:xfrm>
              <a:off x="5194579" y="484555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Ellipsi 60"/>
            <p:cNvSpPr/>
            <p:nvPr/>
          </p:nvSpPr>
          <p:spPr>
            <a:xfrm>
              <a:off x="5143860" y="466149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Ellipsi 61"/>
            <p:cNvSpPr/>
            <p:nvPr/>
          </p:nvSpPr>
          <p:spPr>
            <a:xfrm>
              <a:off x="5499725" y="481409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3" name="Ellipsi 62"/>
            <p:cNvSpPr/>
            <p:nvPr/>
          </p:nvSpPr>
          <p:spPr>
            <a:xfrm>
              <a:off x="5234641" y="568812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4" name="Ellipsi 63"/>
            <p:cNvSpPr/>
            <p:nvPr/>
          </p:nvSpPr>
          <p:spPr>
            <a:xfrm>
              <a:off x="6168550" y="345533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5" name="Ellipsi 64"/>
            <p:cNvSpPr/>
            <p:nvPr/>
          </p:nvSpPr>
          <p:spPr>
            <a:xfrm>
              <a:off x="5824821" y="221070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6" name="Ellipsi 65"/>
            <p:cNvSpPr/>
            <p:nvPr/>
          </p:nvSpPr>
          <p:spPr>
            <a:xfrm>
              <a:off x="5912258" y="235363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7" name="Ellipsi 66"/>
            <p:cNvSpPr/>
            <p:nvPr/>
          </p:nvSpPr>
          <p:spPr>
            <a:xfrm>
              <a:off x="5825179" y="261787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8" name="Ellipsi 67"/>
            <p:cNvSpPr/>
            <p:nvPr/>
          </p:nvSpPr>
          <p:spPr>
            <a:xfrm>
              <a:off x="6484780" y="165693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9" name="Ellipsi 68"/>
            <p:cNvSpPr/>
            <p:nvPr/>
          </p:nvSpPr>
          <p:spPr>
            <a:xfrm>
              <a:off x="6375791" y="275215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Ellipsi 69"/>
            <p:cNvSpPr/>
            <p:nvPr/>
          </p:nvSpPr>
          <p:spPr>
            <a:xfrm>
              <a:off x="6273300" y="318221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Ellipsi 70"/>
            <p:cNvSpPr/>
            <p:nvPr/>
          </p:nvSpPr>
          <p:spPr>
            <a:xfrm>
              <a:off x="7183801" y="282119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Ellipsi 71"/>
            <p:cNvSpPr/>
            <p:nvPr/>
          </p:nvSpPr>
          <p:spPr>
            <a:xfrm>
              <a:off x="6735940" y="397329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Ellipsi 72"/>
            <p:cNvSpPr/>
            <p:nvPr/>
          </p:nvSpPr>
          <p:spPr>
            <a:xfrm>
              <a:off x="6523746" y="78239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4" name="Ellipsi 73"/>
            <p:cNvSpPr/>
            <p:nvPr/>
          </p:nvSpPr>
          <p:spPr>
            <a:xfrm>
              <a:off x="4892216" y="652693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5" name="Ellipsi 74"/>
            <p:cNvSpPr/>
            <p:nvPr/>
          </p:nvSpPr>
          <p:spPr>
            <a:xfrm>
              <a:off x="5169851" y="641916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Ellipsi 75"/>
            <p:cNvSpPr/>
            <p:nvPr/>
          </p:nvSpPr>
          <p:spPr>
            <a:xfrm>
              <a:off x="5380430" y="643032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7" name="Ellipsi 76"/>
            <p:cNvSpPr/>
            <p:nvPr/>
          </p:nvSpPr>
          <p:spPr>
            <a:xfrm>
              <a:off x="4892216" y="623027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8" name="Ellipsi 77"/>
            <p:cNvSpPr/>
            <p:nvPr/>
          </p:nvSpPr>
          <p:spPr>
            <a:xfrm>
              <a:off x="5187909" y="621686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9" name="Ellipsi 78"/>
            <p:cNvSpPr/>
            <p:nvPr/>
          </p:nvSpPr>
          <p:spPr>
            <a:xfrm>
              <a:off x="4862592" y="590550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Ellipsi 79"/>
            <p:cNvSpPr/>
            <p:nvPr/>
          </p:nvSpPr>
          <p:spPr>
            <a:xfrm>
              <a:off x="5007036" y="633573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1" name="Ellipsi 80"/>
            <p:cNvSpPr/>
            <p:nvPr/>
          </p:nvSpPr>
          <p:spPr>
            <a:xfrm>
              <a:off x="5036518" y="575403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2" name="Ellipsi 81"/>
            <p:cNvSpPr/>
            <p:nvPr/>
          </p:nvSpPr>
          <p:spPr>
            <a:xfrm>
              <a:off x="4901924" y="638175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3" name="Ellipsi 82"/>
            <p:cNvSpPr/>
            <p:nvPr/>
          </p:nvSpPr>
          <p:spPr>
            <a:xfrm>
              <a:off x="5125294" y="627629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4" name="Ellipsi 83"/>
            <p:cNvSpPr/>
            <p:nvPr/>
          </p:nvSpPr>
          <p:spPr>
            <a:xfrm>
              <a:off x="4895186" y="557398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5" name="Ellipsi 84"/>
            <p:cNvSpPr/>
            <p:nvPr/>
          </p:nvSpPr>
          <p:spPr>
            <a:xfrm>
              <a:off x="5043680" y="565762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6" name="Ellipsi 85"/>
            <p:cNvSpPr/>
            <p:nvPr/>
          </p:nvSpPr>
          <p:spPr>
            <a:xfrm>
              <a:off x="5014660" y="465048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7" name="Ellipsi 86"/>
            <p:cNvSpPr/>
            <p:nvPr/>
          </p:nvSpPr>
          <p:spPr>
            <a:xfrm>
              <a:off x="4961360" y="453670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8" name="Ellipsi 87"/>
            <p:cNvSpPr/>
            <p:nvPr/>
          </p:nvSpPr>
          <p:spPr>
            <a:xfrm>
              <a:off x="4808407" y="478359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9" name="Ellipsi 88"/>
            <p:cNvSpPr/>
            <p:nvPr/>
          </p:nvSpPr>
          <p:spPr>
            <a:xfrm>
              <a:off x="4923298" y="471449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0" name="Ellipsi 89"/>
            <p:cNvSpPr/>
            <p:nvPr/>
          </p:nvSpPr>
          <p:spPr>
            <a:xfrm>
              <a:off x="4848966" y="489748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1" name="Ellipsi 90"/>
            <p:cNvSpPr/>
            <p:nvPr/>
          </p:nvSpPr>
          <p:spPr>
            <a:xfrm>
              <a:off x="4237377" y="652614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2" name="Ellipsi 91"/>
            <p:cNvSpPr/>
            <p:nvPr/>
          </p:nvSpPr>
          <p:spPr>
            <a:xfrm>
              <a:off x="5712261" y="649705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Ellipsi 92"/>
            <p:cNvSpPr/>
            <p:nvPr/>
          </p:nvSpPr>
          <p:spPr>
            <a:xfrm>
              <a:off x="5015930" y="618219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4" name="Ellipsi 93"/>
            <p:cNvSpPr/>
            <p:nvPr/>
          </p:nvSpPr>
          <p:spPr>
            <a:xfrm>
              <a:off x="6132231" y="278240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5" name="Ellipsi 94"/>
            <p:cNvSpPr/>
            <p:nvPr/>
          </p:nvSpPr>
          <p:spPr>
            <a:xfrm>
              <a:off x="6092203" y="163147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Ellipsi 95"/>
            <p:cNvSpPr/>
            <p:nvPr/>
          </p:nvSpPr>
          <p:spPr>
            <a:xfrm>
              <a:off x="5477452" y="421258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7" name="Ellipsi 96"/>
            <p:cNvSpPr/>
            <p:nvPr/>
          </p:nvSpPr>
          <p:spPr>
            <a:xfrm>
              <a:off x="5263525" y="418351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8" name="Ellipsi 97"/>
            <p:cNvSpPr/>
            <p:nvPr/>
          </p:nvSpPr>
          <p:spPr>
            <a:xfrm>
              <a:off x="5539123" y="411428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Ellipsi 98"/>
            <p:cNvSpPr/>
            <p:nvPr/>
          </p:nvSpPr>
          <p:spPr>
            <a:xfrm>
              <a:off x="5379928" y="4316989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0" name="Ellipsi 99"/>
            <p:cNvSpPr/>
            <p:nvPr/>
          </p:nvSpPr>
          <p:spPr>
            <a:xfrm>
              <a:off x="7023947" y="217363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Ellipsi 100"/>
            <p:cNvSpPr/>
            <p:nvPr/>
          </p:nvSpPr>
          <p:spPr>
            <a:xfrm>
              <a:off x="5994971" y="278258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2" name="Ellipsi 101"/>
            <p:cNvSpPr/>
            <p:nvPr/>
          </p:nvSpPr>
          <p:spPr>
            <a:xfrm>
              <a:off x="5911465" y="290522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3" name="Ellipsi 102"/>
            <p:cNvSpPr/>
            <p:nvPr/>
          </p:nvSpPr>
          <p:spPr>
            <a:xfrm>
              <a:off x="6034113" y="261897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Ellipsi 103"/>
            <p:cNvSpPr/>
            <p:nvPr/>
          </p:nvSpPr>
          <p:spPr>
            <a:xfrm>
              <a:off x="6929915" y="165013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Ellipsi 104"/>
            <p:cNvSpPr/>
            <p:nvPr/>
          </p:nvSpPr>
          <p:spPr>
            <a:xfrm>
              <a:off x="6821284" y="2630830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6" name="Ellipsi 105"/>
            <p:cNvSpPr/>
            <p:nvPr/>
          </p:nvSpPr>
          <p:spPr>
            <a:xfrm>
              <a:off x="6723390" y="191727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7" name="Ellipsi 106"/>
            <p:cNvSpPr/>
            <p:nvPr/>
          </p:nvSpPr>
          <p:spPr>
            <a:xfrm>
              <a:off x="5824821" y="185783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8" name="Ellipsi 107"/>
            <p:cNvSpPr/>
            <p:nvPr/>
          </p:nvSpPr>
          <p:spPr>
            <a:xfrm>
              <a:off x="4892216" y="604776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9" name="Ellipsi 108"/>
            <p:cNvSpPr/>
            <p:nvPr/>
          </p:nvSpPr>
          <p:spPr>
            <a:xfrm>
              <a:off x="4855072" y="579968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0" name="Ellipsi 109"/>
            <p:cNvSpPr/>
            <p:nvPr/>
          </p:nvSpPr>
          <p:spPr>
            <a:xfrm>
              <a:off x="4977082" y="590550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1" name="Ellipsi 110"/>
            <p:cNvSpPr/>
            <p:nvPr/>
          </p:nvSpPr>
          <p:spPr>
            <a:xfrm>
              <a:off x="5436601" y="5706841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2" name="Ellipsi 111"/>
            <p:cNvSpPr/>
            <p:nvPr/>
          </p:nvSpPr>
          <p:spPr>
            <a:xfrm>
              <a:off x="5598559" y="5641102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3" name="Ellipsi 112"/>
            <p:cNvSpPr/>
            <p:nvPr/>
          </p:nvSpPr>
          <p:spPr>
            <a:xfrm>
              <a:off x="5682719" y="5678517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4" name="Ellipsi 113"/>
            <p:cNvSpPr/>
            <p:nvPr/>
          </p:nvSpPr>
          <p:spPr>
            <a:xfrm>
              <a:off x="7636451" y="501033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5" name="Ellipsi 114"/>
            <p:cNvSpPr/>
            <p:nvPr/>
          </p:nvSpPr>
          <p:spPr>
            <a:xfrm>
              <a:off x="6739796" y="195355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6" name="Ellipsi 115"/>
            <p:cNvSpPr/>
            <p:nvPr/>
          </p:nvSpPr>
          <p:spPr>
            <a:xfrm>
              <a:off x="6661016" y="2229064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4" name="Ellipsi 123"/>
            <p:cNvSpPr/>
            <p:nvPr/>
          </p:nvSpPr>
          <p:spPr>
            <a:xfrm>
              <a:off x="5179648" y="4525596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5" name="Ellipsi 124"/>
            <p:cNvSpPr/>
            <p:nvPr/>
          </p:nvSpPr>
          <p:spPr>
            <a:xfrm>
              <a:off x="4779673" y="6095808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6" name="Ellipsi 125"/>
            <p:cNvSpPr/>
            <p:nvPr/>
          </p:nvSpPr>
          <p:spPr>
            <a:xfrm>
              <a:off x="4767598" y="5955783"/>
              <a:ext cx="118872" cy="1188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1" name="Ellipsi 260"/>
            <p:cNvSpPr/>
            <p:nvPr/>
          </p:nvSpPr>
          <p:spPr>
            <a:xfrm>
              <a:off x="6084788" y="6441077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2" name="Ellipsi 261"/>
            <p:cNvSpPr/>
            <p:nvPr/>
          </p:nvSpPr>
          <p:spPr>
            <a:xfrm>
              <a:off x="5974040" y="6449313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3" name="Ellipsi 262"/>
            <p:cNvSpPr/>
            <p:nvPr/>
          </p:nvSpPr>
          <p:spPr>
            <a:xfrm>
              <a:off x="5836214" y="6420822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4" name="Ellipsi 263"/>
            <p:cNvSpPr/>
            <p:nvPr/>
          </p:nvSpPr>
          <p:spPr>
            <a:xfrm>
              <a:off x="5851629" y="6544581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5" name="Ellipsi 264"/>
            <p:cNvSpPr/>
            <p:nvPr/>
          </p:nvSpPr>
          <p:spPr>
            <a:xfrm>
              <a:off x="5944051" y="6526146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6" name="Ellipsi 265"/>
            <p:cNvSpPr/>
            <p:nvPr/>
          </p:nvSpPr>
          <p:spPr>
            <a:xfrm>
              <a:off x="5706318" y="6382719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7" name="Ellipsi 266"/>
            <p:cNvSpPr/>
            <p:nvPr/>
          </p:nvSpPr>
          <p:spPr>
            <a:xfrm>
              <a:off x="5676745" y="6269773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8" name="Ellipsi 267"/>
            <p:cNvSpPr/>
            <p:nvPr/>
          </p:nvSpPr>
          <p:spPr>
            <a:xfrm>
              <a:off x="5954989" y="6345442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9" name="Ellipsi 268"/>
            <p:cNvSpPr/>
            <p:nvPr/>
          </p:nvSpPr>
          <p:spPr>
            <a:xfrm>
              <a:off x="5915794" y="6220958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0" name="Ellipsi 269"/>
            <p:cNvSpPr/>
            <p:nvPr/>
          </p:nvSpPr>
          <p:spPr>
            <a:xfrm>
              <a:off x="5826591" y="6335433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1" name="Ellipsi 270"/>
            <p:cNvSpPr/>
            <p:nvPr/>
          </p:nvSpPr>
          <p:spPr>
            <a:xfrm>
              <a:off x="6153441" y="6300267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2" name="Ellipsi 271"/>
            <p:cNvSpPr/>
            <p:nvPr/>
          </p:nvSpPr>
          <p:spPr>
            <a:xfrm>
              <a:off x="5275395" y="6706794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3" name="Ellipsi 272"/>
            <p:cNvSpPr/>
            <p:nvPr/>
          </p:nvSpPr>
          <p:spPr>
            <a:xfrm>
              <a:off x="5370012" y="6601109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4" name="Ellipsi 273"/>
            <p:cNvSpPr/>
            <p:nvPr/>
          </p:nvSpPr>
          <p:spPr>
            <a:xfrm>
              <a:off x="5559247" y="6610790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5" name="Ellipsi 274"/>
            <p:cNvSpPr/>
            <p:nvPr/>
          </p:nvSpPr>
          <p:spPr>
            <a:xfrm>
              <a:off x="5610559" y="6525249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6" name="Ellipsi 275"/>
            <p:cNvSpPr/>
            <p:nvPr/>
          </p:nvSpPr>
          <p:spPr>
            <a:xfrm>
              <a:off x="6056211" y="6325147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7" name="Ellipsi 276"/>
            <p:cNvSpPr/>
            <p:nvPr/>
          </p:nvSpPr>
          <p:spPr>
            <a:xfrm>
              <a:off x="6035971" y="6210337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8" name="Ellipsi 277"/>
            <p:cNvSpPr/>
            <p:nvPr/>
          </p:nvSpPr>
          <p:spPr>
            <a:xfrm>
              <a:off x="5572833" y="6431081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9" name="Ellipsi 278"/>
            <p:cNvSpPr/>
            <p:nvPr/>
          </p:nvSpPr>
          <p:spPr>
            <a:xfrm>
              <a:off x="5725369" y="6573100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0" name="Ellipsi 279"/>
            <p:cNvSpPr/>
            <p:nvPr/>
          </p:nvSpPr>
          <p:spPr>
            <a:xfrm>
              <a:off x="6183419" y="6440517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1" name="Ellipsi 280"/>
            <p:cNvSpPr/>
            <p:nvPr/>
          </p:nvSpPr>
          <p:spPr>
            <a:xfrm>
              <a:off x="5991852" y="2733996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2" name="Ellipsi 281"/>
            <p:cNvSpPr/>
            <p:nvPr/>
          </p:nvSpPr>
          <p:spPr>
            <a:xfrm>
              <a:off x="6183110" y="5143406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3" name="Ellipsi 282"/>
            <p:cNvSpPr/>
            <p:nvPr/>
          </p:nvSpPr>
          <p:spPr>
            <a:xfrm>
              <a:off x="7476487" y="4816444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4" name="Ellipsi 283"/>
            <p:cNvSpPr/>
            <p:nvPr/>
          </p:nvSpPr>
          <p:spPr>
            <a:xfrm>
              <a:off x="7535923" y="5337637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5" name="Ellipsi 284"/>
            <p:cNvSpPr/>
            <p:nvPr/>
          </p:nvSpPr>
          <p:spPr>
            <a:xfrm>
              <a:off x="7617789" y="4973486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6" name="Ellipsi 285"/>
            <p:cNvSpPr/>
            <p:nvPr/>
          </p:nvSpPr>
          <p:spPr>
            <a:xfrm>
              <a:off x="6323432" y="6269773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7" name="Ellipsi 286"/>
            <p:cNvSpPr/>
            <p:nvPr/>
          </p:nvSpPr>
          <p:spPr>
            <a:xfrm>
              <a:off x="6310627" y="6401680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8" name="Ellipsi 287"/>
            <p:cNvSpPr/>
            <p:nvPr/>
          </p:nvSpPr>
          <p:spPr>
            <a:xfrm>
              <a:off x="6113055" y="6202101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9" name="Ellipsi 288"/>
            <p:cNvSpPr/>
            <p:nvPr/>
          </p:nvSpPr>
          <p:spPr>
            <a:xfrm>
              <a:off x="6172491" y="6210337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0" name="Ellipsi 289"/>
            <p:cNvSpPr/>
            <p:nvPr/>
          </p:nvSpPr>
          <p:spPr>
            <a:xfrm>
              <a:off x="5894832" y="2875083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1" name="Ellipsi 290"/>
            <p:cNvSpPr/>
            <p:nvPr/>
          </p:nvSpPr>
          <p:spPr>
            <a:xfrm>
              <a:off x="6525264" y="286448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2" name="Ellipsi 291"/>
            <p:cNvSpPr/>
            <p:nvPr/>
          </p:nvSpPr>
          <p:spPr>
            <a:xfrm>
              <a:off x="6464734" y="799832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3" name="Ellipsi 292"/>
            <p:cNvSpPr/>
            <p:nvPr/>
          </p:nvSpPr>
          <p:spPr>
            <a:xfrm>
              <a:off x="5717342" y="980681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4" name="Ellipsi 293"/>
            <p:cNvSpPr/>
            <p:nvPr/>
          </p:nvSpPr>
          <p:spPr>
            <a:xfrm>
              <a:off x="5608070" y="4133175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5" name="Ellipsi 294"/>
            <p:cNvSpPr/>
            <p:nvPr/>
          </p:nvSpPr>
          <p:spPr>
            <a:xfrm>
              <a:off x="7009206" y="6002735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6" name="Ellipsi 295"/>
            <p:cNvSpPr/>
            <p:nvPr/>
          </p:nvSpPr>
          <p:spPr>
            <a:xfrm>
              <a:off x="6979537" y="5156933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7" name="Ellipsi 296"/>
            <p:cNvSpPr/>
            <p:nvPr/>
          </p:nvSpPr>
          <p:spPr>
            <a:xfrm>
              <a:off x="4854180" y="5811389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8" name="Ellipsi 297"/>
            <p:cNvSpPr/>
            <p:nvPr/>
          </p:nvSpPr>
          <p:spPr>
            <a:xfrm>
              <a:off x="4985109" y="4519709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9" name="Ellipsi 298"/>
            <p:cNvSpPr/>
            <p:nvPr/>
          </p:nvSpPr>
          <p:spPr>
            <a:xfrm>
              <a:off x="6784462" y="4801034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0" name="Ellipsi 299"/>
            <p:cNvSpPr/>
            <p:nvPr/>
          </p:nvSpPr>
          <p:spPr>
            <a:xfrm>
              <a:off x="6084788" y="2867926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1" name="Ellipsi 300"/>
            <p:cNvSpPr/>
            <p:nvPr/>
          </p:nvSpPr>
          <p:spPr>
            <a:xfrm>
              <a:off x="6221210" y="2199488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2" name="Ellipsi 301"/>
            <p:cNvSpPr/>
            <p:nvPr/>
          </p:nvSpPr>
          <p:spPr>
            <a:xfrm>
              <a:off x="6465565" y="2744546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3" name="Ellipsi 302"/>
            <p:cNvSpPr/>
            <p:nvPr/>
          </p:nvSpPr>
          <p:spPr>
            <a:xfrm>
              <a:off x="6755171" y="2305935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4" name="Ellipsi 303"/>
            <p:cNvSpPr/>
            <p:nvPr/>
          </p:nvSpPr>
          <p:spPr>
            <a:xfrm>
              <a:off x="6855647" y="2501299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5" name="Ellipsi 304"/>
            <p:cNvSpPr/>
            <p:nvPr/>
          </p:nvSpPr>
          <p:spPr>
            <a:xfrm>
              <a:off x="6639910" y="1948900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6" name="Ellipsi 305"/>
            <p:cNvSpPr/>
            <p:nvPr/>
          </p:nvSpPr>
          <p:spPr>
            <a:xfrm>
              <a:off x="5855168" y="2191939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7" name="Ellipsi 306"/>
            <p:cNvSpPr/>
            <p:nvPr/>
          </p:nvSpPr>
          <p:spPr>
            <a:xfrm>
              <a:off x="5846735" y="1740912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8" name="Ellipsi 307"/>
            <p:cNvSpPr/>
            <p:nvPr/>
          </p:nvSpPr>
          <p:spPr>
            <a:xfrm>
              <a:off x="7032825" y="2182235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9" name="Ellipsi 308"/>
            <p:cNvSpPr/>
            <p:nvPr/>
          </p:nvSpPr>
          <p:spPr>
            <a:xfrm>
              <a:off x="6913953" y="1695829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0" name="Ellipsi 309"/>
            <p:cNvSpPr/>
            <p:nvPr/>
          </p:nvSpPr>
          <p:spPr>
            <a:xfrm>
              <a:off x="6524170" y="1621080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1" name="Ellipsi 310"/>
            <p:cNvSpPr/>
            <p:nvPr/>
          </p:nvSpPr>
          <p:spPr>
            <a:xfrm>
              <a:off x="6102338" y="1375955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2" name="Ellipsi 311"/>
            <p:cNvSpPr/>
            <p:nvPr/>
          </p:nvSpPr>
          <p:spPr>
            <a:xfrm>
              <a:off x="5765754" y="1459269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3" name="Ellipsi 312"/>
            <p:cNvSpPr/>
            <p:nvPr/>
          </p:nvSpPr>
          <p:spPr>
            <a:xfrm>
              <a:off x="5022231" y="5865022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4" name="Ellipsi 313"/>
            <p:cNvSpPr/>
            <p:nvPr/>
          </p:nvSpPr>
          <p:spPr>
            <a:xfrm>
              <a:off x="4861937" y="5714377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5" name="Ellipsi 314"/>
            <p:cNvSpPr/>
            <p:nvPr/>
          </p:nvSpPr>
          <p:spPr>
            <a:xfrm>
              <a:off x="4950833" y="6247714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6" name="Ellipsi 315"/>
            <p:cNvSpPr/>
            <p:nvPr/>
          </p:nvSpPr>
          <p:spPr>
            <a:xfrm>
              <a:off x="5010422" y="6344174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7" name="Ellipsi 316"/>
            <p:cNvSpPr/>
            <p:nvPr/>
          </p:nvSpPr>
          <p:spPr>
            <a:xfrm>
              <a:off x="5608741" y="5543425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8" name="Ellipsi 317"/>
            <p:cNvSpPr/>
            <p:nvPr/>
          </p:nvSpPr>
          <p:spPr>
            <a:xfrm>
              <a:off x="5808086" y="2677312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9" name="Ellipsi 318"/>
            <p:cNvSpPr/>
            <p:nvPr/>
          </p:nvSpPr>
          <p:spPr>
            <a:xfrm>
              <a:off x="5983466" y="2580715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0" name="Ellipsi 319"/>
            <p:cNvSpPr/>
            <p:nvPr/>
          </p:nvSpPr>
          <p:spPr>
            <a:xfrm>
              <a:off x="5769343" y="2408335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1" name="Ellipsi 320"/>
            <p:cNvSpPr/>
            <p:nvPr/>
          </p:nvSpPr>
          <p:spPr>
            <a:xfrm>
              <a:off x="7322687" y="4960756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2" name="Ellipsi 321"/>
            <p:cNvSpPr/>
            <p:nvPr/>
          </p:nvSpPr>
          <p:spPr>
            <a:xfrm>
              <a:off x="5983466" y="5356321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3" name="Ellipsi 322"/>
            <p:cNvSpPr/>
            <p:nvPr/>
          </p:nvSpPr>
          <p:spPr>
            <a:xfrm>
              <a:off x="4770832" y="5973218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4" name="Ellipsi 323"/>
            <p:cNvSpPr/>
            <p:nvPr/>
          </p:nvSpPr>
          <p:spPr>
            <a:xfrm>
              <a:off x="4770450" y="6090817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5" name="Ellipsi 324"/>
            <p:cNvSpPr/>
            <p:nvPr/>
          </p:nvSpPr>
          <p:spPr>
            <a:xfrm>
              <a:off x="4790090" y="5917992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6" name="Ellipsi 325"/>
            <p:cNvSpPr/>
            <p:nvPr/>
          </p:nvSpPr>
          <p:spPr>
            <a:xfrm>
              <a:off x="4888940" y="6002735"/>
              <a:ext cx="118872" cy="118872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fi-FI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27" name="Tekstiruutu 326"/>
          <p:cNvSpPr txBox="1"/>
          <p:nvPr/>
        </p:nvSpPr>
        <p:spPr>
          <a:xfrm>
            <a:off x="582351" y="2255958"/>
            <a:ext cx="26136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1350" dirty="0">
                <a:solidFill>
                  <a:prstClr val="black"/>
                </a:solidFill>
                <a:latin typeface="Calibri" panose="020F0502020204030204"/>
              </a:rPr>
              <a:t>v. 2017 rahoitetut hankkeet </a:t>
            </a:r>
          </a:p>
          <a:p>
            <a:pPr defTabSz="685800"/>
            <a:r>
              <a:rPr lang="fi-FI" sz="1350" dirty="0">
                <a:solidFill>
                  <a:prstClr val="black"/>
                </a:solidFill>
                <a:latin typeface="Calibri" panose="020F0502020204030204"/>
              </a:rPr>
              <a:t>v. 2018 rahoitetut hankkeet</a:t>
            </a:r>
          </a:p>
        </p:txBody>
      </p:sp>
      <p:sp>
        <p:nvSpPr>
          <p:cNvPr id="328" name="Ellipsi 327"/>
          <p:cNvSpPr/>
          <p:nvPr/>
        </p:nvSpPr>
        <p:spPr>
          <a:xfrm>
            <a:off x="2682981" y="2400965"/>
            <a:ext cx="89154" cy="891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9" name="Ellipsi 328"/>
          <p:cNvSpPr/>
          <p:nvPr/>
        </p:nvSpPr>
        <p:spPr>
          <a:xfrm>
            <a:off x="2680706" y="2576146"/>
            <a:ext cx="89154" cy="8915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Tekstiruutu 120"/>
          <p:cNvSpPr txBox="1"/>
          <p:nvPr/>
        </p:nvSpPr>
        <p:spPr>
          <a:xfrm>
            <a:off x="582351" y="1320535"/>
            <a:ext cx="514116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dirty="0">
                <a:solidFill>
                  <a:prstClr val="black"/>
                </a:solidFill>
                <a:latin typeface="Calibri" panose="020F0502020204030204"/>
              </a:rPr>
              <a:t>Tiedot kuntayhteistyöstä opettajankoulutuksen kehittämishankkeiden hankesuunnitelmien perusteella </a:t>
            </a:r>
            <a:r>
              <a:rPr lang="fi-FI" sz="135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fi-FI" sz="1350" dirty="0">
                <a:solidFill>
                  <a:prstClr val="black"/>
                </a:solidFill>
                <a:latin typeface="Calibri" panose="020F0502020204030204"/>
              </a:rPr>
            </a:br>
            <a:endParaRPr lang="fi-FI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Tekstiruutu 121"/>
          <p:cNvSpPr txBox="1"/>
          <p:nvPr/>
        </p:nvSpPr>
        <p:spPr>
          <a:xfrm>
            <a:off x="550342" y="2830373"/>
            <a:ext cx="4218616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1000" dirty="0">
                <a:solidFill>
                  <a:prstClr val="black"/>
                </a:solidFill>
                <a:latin typeface="Calibri" panose="020F0502020204030204"/>
              </a:rPr>
              <a:t>Askola, Aura, Enontekiö, Espoo, Eura, Eurajoki, Forssa, Hankasalmi, Hanko, Harjavalta, Helsinki, Hyvinkää, Hämeenlinna, Ilmajoki, Imatra, Inari, Inkoo, Isokyrö, Joensuu, Jyväskylä, Jämsä, Järvenpää, Kajaani, Kangasala, Karkkila, Kauhajoki, Kauniainen, Keitele, Kemi, Kemijärvi, Keminmaa, Kempele, Kerava, Kirkkonummi, Kitee, Kittilä, Kokkola, Kolari, Kontiolahti, Korsnäs, Kotka, Kruunupyy, Kuopio, Kuortane, Kuusamo, Laitila, Lapinjärvi, Lapinlahti, Lappeenranta, Lapua, Laukaa, Lempäälä, Lieto, Liperi, Lohja, Loppi, Loviisa, Maalahti, Maarianhamina, Masku, Mikkeli, Muonio, Mustasaari, Muurame, Myrskylä, Mäntsälä, Mäntyharju, Naantali, Nokia, Nousiainen, Nurmijärvi, Närpiö, Oulu, Parainen, </a:t>
            </a:r>
            <a:r>
              <a:rPr lang="fi-FI" sz="1000" dirty="0" err="1">
                <a:solidFill>
                  <a:prstClr val="black"/>
                </a:solidFill>
                <a:latin typeface="Calibri" panose="020F0502020204030204"/>
              </a:rPr>
              <a:t>Pedersöre</a:t>
            </a:r>
            <a:r>
              <a:rPr lang="fi-FI" sz="1000" dirty="0">
                <a:solidFill>
                  <a:prstClr val="black"/>
                </a:solidFill>
                <a:latin typeface="Calibri" panose="020F0502020204030204"/>
              </a:rPr>
              <a:t>, Pelkosenniemi, Pello, Petäjävesi, Pietarsaari, Pihtipudas, Pirkkala, Pori, Pornainen, Porvoo, Posio, Pukkila, Pyhäranta, Raahe, </a:t>
            </a:r>
            <a:r>
              <a:rPr lang="fi-FI" sz="1000" dirty="0" err="1">
                <a:solidFill>
                  <a:prstClr val="black"/>
                </a:solidFill>
                <a:latin typeface="Calibri" panose="020F0502020204030204"/>
              </a:rPr>
              <a:t>Raasepori</a:t>
            </a:r>
            <a:r>
              <a:rPr lang="fi-FI" sz="1000" dirty="0">
                <a:solidFill>
                  <a:prstClr val="black"/>
                </a:solidFill>
                <a:latin typeface="Calibri" panose="020F0502020204030204"/>
              </a:rPr>
              <a:t>, Raisio, Ranua, Rauma, Rautalampi, Riihimäki, Rovaniemi, Saarijärvi, Salla, Salo, Sastamala, Sauvo, Savukoski, Seinäjoki, Siilinjärvi, Simo, Sipoo, Siuntio, Sodankylä, Sonkajärvi, Tampere, Tervola, Tornio, Turku, Tuusula, Ulvila, Utsjoki, Uurainen, Uusikaupunki, Vaasa, Valkeakoski, Vantaa, Varkaus, Vesanto, Vihti, Viitasaari, Vöyri, Ylitornio, Ylivieska, Ylöjärvi, Ypäjä</a:t>
            </a:r>
          </a:p>
          <a:p>
            <a:pPr defTabSz="685800"/>
            <a:endParaRPr lang="fi-FI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Tekstiruutu 122"/>
          <p:cNvSpPr txBox="1"/>
          <p:nvPr/>
        </p:nvSpPr>
        <p:spPr>
          <a:xfrm>
            <a:off x="1265759" y="5637165"/>
            <a:ext cx="3220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i-FI" sz="4000" b="1" dirty="0">
                <a:solidFill>
                  <a:srgbClr val="5E9578"/>
                </a:solidFill>
                <a:latin typeface="Calibri" panose="020F0502020204030204"/>
              </a:rPr>
              <a:t>129 kuntaa</a:t>
            </a:r>
          </a:p>
          <a:p>
            <a:pPr defTabSz="685800"/>
            <a:endParaRPr lang="fi-FI" sz="4000" dirty="0">
              <a:solidFill>
                <a:srgbClr val="5E9578"/>
              </a:solidFill>
              <a:latin typeface="Calibri" panose="020F0502020204030204"/>
            </a:endParaRPr>
          </a:p>
        </p:txBody>
      </p:sp>
      <p:sp>
        <p:nvSpPr>
          <p:cNvPr id="330" name="Tekstiruutu 329"/>
          <p:cNvSpPr txBox="1"/>
          <p:nvPr/>
        </p:nvSpPr>
        <p:spPr>
          <a:xfrm>
            <a:off x="5382586" y="6562750"/>
            <a:ext cx="687452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750" dirty="0">
                <a:solidFill>
                  <a:prstClr val="black"/>
                </a:solidFill>
                <a:latin typeface="Calibri" panose="020F0502020204030204"/>
              </a:rPr>
              <a:t>Kuva: </a:t>
            </a:r>
            <a:r>
              <a:rPr lang="fi-FI" sz="750" dirty="0">
                <a:solidFill>
                  <a:prstClr val="black"/>
                </a:solidFill>
                <a:latin typeface="Calibri" panose="020F0502020204030204"/>
                <a:hlinkClick r:id="rId3" tooltip="User:Ximfel1 (page does not exist)"/>
              </a:rPr>
              <a:t>Ximfel1</a:t>
            </a:r>
            <a:r>
              <a:rPr lang="fi-FI" sz="750" dirty="0">
                <a:solidFill>
                  <a:prstClr val="black"/>
                </a:solidFill>
                <a:latin typeface="Calibri" panose="020F0502020204030204"/>
              </a:rPr>
              <a:t>: https://commons.wikimedia.org/wiki/File:Finnish_municipalities_2017.png</a:t>
            </a:r>
          </a:p>
          <a:p>
            <a:pPr defTabSz="685800"/>
            <a:endParaRPr lang="fi-FI" sz="7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fi-FI" sz="7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296681" y="76166"/>
            <a:ext cx="8847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 smtClean="0">
                <a:solidFill>
                  <a:srgbClr val="5E9578"/>
                </a:solidFill>
              </a:rPr>
              <a:t>Opettajankoulutuksen kehittämishankkeiden kuntayhteistyö</a:t>
            </a:r>
            <a:endParaRPr lang="fi-FI" sz="3600" b="1" dirty="0">
              <a:solidFill>
                <a:srgbClr val="5E95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9"/>
          <p:cNvSpPr txBox="1">
            <a:spLocks/>
          </p:cNvSpPr>
          <p:nvPr/>
        </p:nvSpPr>
        <p:spPr>
          <a:xfrm>
            <a:off x="310589" y="2525944"/>
            <a:ext cx="720997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Kuva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738554"/>
            <a:ext cx="8721968" cy="54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H1-diapohja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KH1-B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KH1-B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KH1–C">
  <a:themeElements>
    <a:clrScheme name="Mukautettu 5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8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9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KH1-A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hjelma 28112016">
  <a:themeElements>
    <a:clrScheme name="Mukautettu 261120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0A489"/>
      </a:accent1>
      <a:accent2>
        <a:srgbClr val="FC4C02"/>
      </a:accent2>
      <a:accent3>
        <a:srgbClr val="009CDE"/>
      </a:accent3>
      <a:accent4>
        <a:srgbClr val="9B26B6"/>
      </a:accent4>
      <a:accent5>
        <a:srgbClr val="FFCD00"/>
      </a:accent5>
      <a:accent6>
        <a:srgbClr val="78BE20"/>
      </a:accent6>
      <a:hlink>
        <a:srgbClr val="70A489"/>
      </a:hlink>
      <a:folHlink>
        <a:srgbClr val="004D3B"/>
      </a:folHlink>
    </a:clrScheme>
    <a:fontScheme name="OKM_vihreä suomi ruotsi">
      <a:majorFont>
        <a:latin typeface="Akzidenz Grotesk BE"/>
        <a:ea typeface="ＭＳ Ｐゴシック"/>
        <a:cs typeface=""/>
      </a:majorFont>
      <a:minorFont>
        <a:latin typeface="Akzidenz Grotesk BE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KM_vihreä suomi ruots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KH1-B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0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1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H1-B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4_KH1-B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KM_karkihanke_suomi_1">
  <a:themeElements>
    <a:clrScheme name="Mukautettu 261120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0A489"/>
      </a:accent1>
      <a:accent2>
        <a:srgbClr val="FC4C02"/>
      </a:accent2>
      <a:accent3>
        <a:srgbClr val="009CDE"/>
      </a:accent3>
      <a:accent4>
        <a:srgbClr val="9B26B6"/>
      </a:accent4>
      <a:accent5>
        <a:srgbClr val="FFCD00"/>
      </a:accent5>
      <a:accent6>
        <a:srgbClr val="78BE20"/>
      </a:accent6>
      <a:hlink>
        <a:srgbClr val="70A489"/>
      </a:hlink>
      <a:folHlink>
        <a:srgbClr val="004D3B"/>
      </a:folHlink>
    </a:clrScheme>
    <a:fontScheme name="OKM_vihreä suomi ruotsi">
      <a:majorFont>
        <a:latin typeface="Akzidenz Grotesk BE"/>
        <a:ea typeface="ＭＳ Ｐゴシック"/>
        <a:cs typeface=""/>
      </a:majorFont>
      <a:minorFont>
        <a:latin typeface="Akzidenz Grotesk BE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alt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KM_vihreä suomi ruots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KH1-A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1_OKM_C vaalea englanti ranska lisä">
  <a:themeElements>
    <a:clrScheme name="OKM_A vaalea englanti rans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KM_A vaalea englanti ranska">
      <a:majorFont>
        <a:latin typeface="Akzidenz Grotesk BE"/>
        <a:ea typeface="ＭＳ Ｐゴシック"/>
        <a:cs typeface=""/>
      </a:majorFont>
      <a:minorFont>
        <a:latin typeface="Akzidenz Grotesk BE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KM_A vaalea englanti rans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A vaalea englanti rans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A vaalea englanti rans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A vaalea englanti rans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A vaalea englanti rans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A vaalea englanti rans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A vaalea englanti rans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A vaalea englanti rans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A vaalea englanti rans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A vaalea englanti rans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A vaalea englanti rans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A vaalea englanti rans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2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13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KH1–C">
  <a:themeElements>
    <a:clrScheme name="Karkihanke">
      <a:dk1>
        <a:sysClr val="windowText" lastClr="000000"/>
      </a:dk1>
      <a:lt1>
        <a:sysClr val="window" lastClr="FFFFFF"/>
      </a:lt1>
      <a:dk2>
        <a:srgbClr val="5E9578"/>
      </a:dk2>
      <a:lt2>
        <a:srgbClr val="EEECE1"/>
      </a:lt2>
      <a:accent1>
        <a:srgbClr val="5E9578"/>
      </a:accent1>
      <a:accent2>
        <a:srgbClr val="2F4B3C"/>
      </a:accent2>
      <a:accent3>
        <a:srgbClr val="8DE13C"/>
      </a:accent3>
      <a:accent4>
        <a:srgbClr val="C0087F"/>
      </a:accent4>
      <a:accent5>
        <a:srgbClr val="600440"/>
      </a:accent5>
      <a:accent6>
        <a:srgbClr val="FF0CBF"/>
      </a:accent6>
      <a:hlink>
        <a:srgbClr val="FF0000"/>
      </a:hlink>
      <a:folHlink>
        <a:srgbClr val="80000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0061AA7BDB2BB4F907FD378BBD50510" ma:contentTypeVersion="1" ma:contentTypeDescription="Luo uusi asiakirja." ma:contentTypeScope="" ma:versionID="f631756bbfc7f695fa144d87b7127375">
  <xsd:schema xmlns:xsd="http://www.w3.org/2001/XMLSchema" xmlns:xs="http://www.w3.org/2001/XMLSchema" xmlns:p="http://schemas.microsoft.com/office/2006/metadata/properties" xmlns:ns2="82f57249-8405-40fb-aa19-3a77dea90fea" targetNamespace="http://schemas.microsoft.com/office/2006/metadata/properties" ma:root="true" ma:fieldsID="ee73cd9ad0f937f8507baebb01befbd0" ns2:_="">
    <xsd:import namespace="82f57249-8405-40fb-aa19-3a77dea90fe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57249-8405-40fb-aa19-3a77dea90f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CBBD82-1771-4E7F-AEC4-C46C5C4844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41D1B5-A5C1-4C6B-87D0-AE1D909745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f57249-8405-40fb-aa19-3a77dea90f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BDADA8-3E10-49EC-8549-F2DE741BA58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2f57249-8405-40fb-aa19-3a77dea90fea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KH1-diapohja</Template>
  <TotalTime>4959</TotalTime>
  <Words>594</Words>
  <Application>Microsoft Office PowerPoint</Application>
  <PresentationFormat>Näytössä katseltava diaesitys (4:3)</PresentationFormat>
  <Paragraphs>87</Paragraphs>
  <Slides>10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26</vt:i4>
      </vt:variant>
      <vt:variant>
        <vt:lpstr>Dian otsikot</vt:lpstr>
      </vt:variant>
      <vt:variant>
        <vt:i4>10</vt:i4>
      </vt:variant>
    </vt:vector>
  </HeadingPairs>
  <TitlesOfParts>
    <vt:vector size="44" baseType="lpstr">
      <vt:lpstr>ＭＳ Ｐゴシック</vt:lpstr>
      <vt:lpstr>Aharoni</vt:lpstr>
      <vt:lpstr>Akzidenz Grotesk BE</vt:lpstr>
      <vt:lpstr>Akzidenz Grotesk BE Md</vt:lpstr>
      <vt:lpstr>Arial</vt:lpstr>
      <vt:lpstr>Arial Black</vt:lpstr>
      <vt:lpstr>Calibri</vt:lpstr>
      <vt:lpstr>Calibri Light</vt:lpstr>
      <vt:lpstr>KH1-diapohja</vt:lpstr>
      <vt:lpstr>KH1-B</vt:lpstr>
      <vt:lpstr>KH1–C</vt:lpstr>
      <vt:lpstr>1_KH1–C</vt:lpstr>
      <vt:lpstr>3_KH1–C</vt:lpstr>
      <vt:lpstr>4_KH1–C</vt:lpstr>
      <vt:lpstr>5_KH1–C</vt:lpstr>
      <vt:lpstr>6_KH1–C</vt:lpstr>
      <vt:lpstr>2_KH1–C</vt:lpstr>
      <vt:lpstr>1_KH1-B</vt:lpstr>
      <vt:lpstr>2_KH1-B</vt:lpstr>
      <vt:lpstr>7_KH1–C</vt:lpstr>
      <vt:lpstr>8_KH1–C</vt:lpstr>
      <vt:lpstr>9_KH1–C</vt:lpstr>
      <vt:lpstr>KH1-A</vt:lpstr>
      <vt:lpstr>Ohjelma 28112016</vt:lpstr>
      <vt:lpstr>3_KH1-B</vt:lpstr>
      <vt:lpstr>10_KH1–C</vt:lpstr>
      <vt:lpstr>11_KH1–C</vt:lpstr>
      <vt:lpstr>4_KH1-B</vt:lpstr>
      <vt:lpstr>2_Office-teema</vt:lpstr>
      <vt:lpstr>OKM_karkihanke_suomi_1</vt:lpstr>
      <vt:lpstr>2_KH1-A</vt:lpstr>
      <vt:lpstr>1_OKM_C vaalea englanti ranska lisä</vt:lpstr>
      <vt:lpstr>12_KH1–C</vt:lpstr>
      <vt:lpstr>13_KH1–C</vt:lpstr>
      <vt:lpstr> Opettajankoulutusfoorumi opettajankoulutusta uudistamassa Seija Mahlamäki-Kultanen, HAMK, Kristina Mikkonen, OY, Inkeri Ruokonen, HY ja  Teppo Toikka, JY  #opettajankoulutusfoorumi minedu.fi/opettajankoulutusfoorumi </vt:lpstr>
      <vt:lpstr> Luodaan yhdessä parasta osaamista maailmaan!</vt:lpstr>
      <vt:lpstr>Opettajankoulutus- foorumin tehtävät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Nina Parkkulainen</dc:creator>
  <cp:lastModifiedBy>Vahtivuori-Hänninen Sanna (OKM)</cp:lastModifiedBy>
  <cp:revision>341</cp:revision>
  <cp:lastPrinted>2019-01-15T19:11:23Z</cp:lastPrinted>
  <dcterms:created xsi:type="dcterms:W3CDTF">2016-09-01T09:52:32Z</dcterms:created>
  <dcterms:modified xsi:type="dcterms:W3CDTF">2019-06-12T08:39:44Z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0x01010090061AA7BDB2BB4F907FD378BBD50510</vt:lpwstr>
  </property>
</Properties>
</file>